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7" r:id="rId3"/>
    <p:sldId id="259" r:id="rId4"/>
    <p:sldId id="258" r:id="rId5"/>
    <p:sldId id="256" r:id="rId6"/>
    <p:sldId id="263" r:id="rId7"/>
    <p:sldId id="264" r:id="rId8"/>
    <p:sldId id="262" r:id="rId9"/>
    <p:sldId id="266" r:id="rId10"/>
    <p:sldId id="260" r:id="rId11"/>
    <p:sldId id="2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40"/>
    <p:restoredTop sz="96707"/>
  </p:normalViewPr>
  <p:slideViewPr>
    <p:cSldViewPr snapToGrid="0" snapToObjects="1">
      <p:cViewPr varScale="1">
        <p:scale>
          <a:sx n="122" d="100"/>
          <a:sy n="122" d="100"/>
        </p:scale>
        <p:origin x="23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B8472-69E6-B44F-A541-7848104DDD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A83655-2A63-A54F-8422-ED7C24952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09C31-579A-8645-A023-5CFFEAD12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1D8EE-FADE-CB49-B09F-EC6C424E3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6FE6A6-B884-2A49-9FBB-FDB6F7DA5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94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1E991-8ECE-1C42-A491-EDCF5734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9F3ACB-8C98-754F-B937-C4209E6474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98651-60F3-F646-911C-D67A346E3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30F4C-564E-A44D-824F-6919FA033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31D3B-C6AB-D246-A27F-DB34F6CBF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5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2CDEFF-B13D-1941-BB6B-717088C1C9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6E76FF-941E-1446-A98F-ADE78C907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3C26F-4036-374E-B71F-96785F769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16D55-A028-3942-9189-BE37CB70A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4D54B-392B-7345-992F-18F995D64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68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D01DD-8787-8C4E-88EF-7F954DEE8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A5749-4F28-8F4F-AC5A-2FDB2FF30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2F87A-B178-834F-A351-349220D24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F61FA-8885-BE41-8586-616A2187E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5192E-51A8-8942-8A8F-FB93E93D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18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39EC6-2D24-2740-A32F-2689E9BD0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072C41-40F3-2E4B-8AB4-8DDC0937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001CA-4C4D-964B-93AB-D8C1076D6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57413-67BE-E04A-B0ED-8FA1690C5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2A5B8-0399-0446-8DA6-5A8D9758A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658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44DC9-8FD0-BE49-B2F1-FD10F3D1D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6A5CB-2B9C-0A47-ADF3-D8BCB3E63F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E3D0AC-C9D8-464F-967A-7B8581B18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AA0FE7-6A2C-B14D-B4F3-4C73EB2A5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E0E395-40ED-3940-9AC6-A52BAB6A2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82030A-7CAC-C844-9BDA-FDF3D3F9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517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AAB56-C2F5-2F48-BB59-EF0272578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09BF7-163E-4D42-8066-07F6A7244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8D283-505B-F74D-91BA-3D5B537D9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4AAB4A-4D18-4049-83DB-2ECD5A46F6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856FCA-A6FB-9141-AD88-FB8A42246E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285FC3-8449-9F40-AA4A-006859347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DACE36-6BED-9D45-B385-7B539D3E6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DDD007-6CCD-7C41-B03F-F63C1085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90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FB3F1-CA4E-4744-84A4-BC4B186BA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B2996F-D3DD-8F40-BA5A-293EFB120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5F341-0DD6-7B42-A61A-DDD5D8BD5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15E2FC-8352-A64F-807E-0D664E27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493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3F38FB-29A9-524C-8B24-DAE0A593A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F865BC-2462-8A44-B6FA-6CABFA0C7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2F57A-8531-024E-914F-034DF7FCB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74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2CBA9-EE48-7C40-BB72-8CF2117C4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D467C-7EC1-2B4C-A38F-B45E06899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06187-860B-BF46-BE43-97E8ED7868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45A93E-0843-2942-8AE2-D5EE5CBD4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09D54-A96E-0B46-9918-9FAD8B3F3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8890A-1524-8D41-9867-833411C61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25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9A271-3605-B04F-8541-3630CE6C1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3A17BA-6AC6-204F-8F15-B00B0B62E0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841DD9-28EF-DC46-B8E1-0D9CB456C6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9B44CC-B361-C449-B892-1B06BFFDE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DA8C6B-B2ED-0642-A297-A1804AEE0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424C1-30EC-B546-9789-36F43E983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19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DA3FD2-BD82-6041-9573-B58859EA4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189FD-030F-0A44-9FEC-06B449DAE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1018D-E97A-A249-ABC9-DC032A8796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4A843-55D2-C346-A395-8E9E9579FFE6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45CA3-E88A-EE40-92B6-3D531CB8BE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BC712-2387-9B4D-9BC4-E890482C28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9446C-C140-0047-AFCD-1807764FB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38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ACC89F-2982-1441-A954-D3EAF018F864}"/>
              </a:ext>
            </a:extLst>
          </p:cNvPr>
          <p:cNvSpPr txBox="1"/>
          <p:nvPr/>
        </p:nvSpPr>
        <p:spPr>
          <a:xfrm>
            <a:off x="3188677" y="2262554"/>
            <a:ext cx="57794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Goal: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Build an app that tracks my time 24 / 7.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That helps me see how I’m wasting time, and how I can improve how I use time.</a:t>
            </a:r>
          </a:p>
        </p:txBody>
      </p:sp>
    </p:spTree>
    <p:extLst>
      <p:ext uri="{BB962C8B-B14F-4D97-AF65-F5344CB8AC3E}">
        <p14:creationId xmlns:p14="http://schemas.microsoft.com/office/powerpoint/2010/main" val="4023170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D1D3ABF8-129C-7D42-B2D0-B2B52805B4F0}"/>
              </a:ext>
            </a:extLst>
          </p:cNvPr>
          <p:cNvSpPr/>
          <p:nvPr/>
        </p:nvSpPr>
        <p:spPr>
          <a:xfrm>
            <a:off x="7572530" y="1512944"/>
            <a:ext cx="3139301" cy="46447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Dashboard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885DC293-0E77-E54F-9A90-BEA2BC895211}"/>
              </a:ext>
            </a:extLst>
          </p:cNvPr>
          <p:cNvSpPr/>
          <p:nvPr/>
        </p:nvSpPr>
        <p:spPr>
          <a:xfrm>
            <a:off x="4068723" y="1524987"/>
            <a:ext cx="3139301" cy="46271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Dashboard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77F4445-2F7D-CC40-95BD-4143293B8057}"/>
              </a:ext>
            </a:extLst>
          </p:cNvPr>
          <p:cNvSpPr/>
          <p:nvPr/>
        </p:nvSpPr>
        <p:spPr>
          <a:xfrm>
            <a:off x="564916" y="1524987"/>
            <a:ext cx="3139301" cy="46271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Dashboard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67F8165-A02E-A249-8436-DAEBE122B823}"/>
              </a:ext>
            </a:extLst>
          </p:cNvPr>
          <p:cNvSpPr/>
          <p:nvPr/>
        </p:nvSpPr>
        <p:spPr>
          <a:xfrm>
            <a:off x="2185963" y="4101137"/>
            <a:ext cx="1412637" cy="1512444"/>
          </a:xfrm>
          <a:prstGeom prst="rect">
            <a:avLst/>
          </a:prstGeom>
          <a:solidFill>
            <a:schemeClr val="accent6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3168407-4151-DA43-855D-05FDABF7F0D7}"/>
              </a:ext>
            </a:extLst>
          </p:cNvPr>
          <p:cNvSpPr/>
          <p:nvPr/>
        </p:nvSpPr>
        <p:spPr>
          <a:xfrm>
            <a:off x="690928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2B077E4-8FF6-F147-BF30-A16BA3046F90}"/>
              </a:ext>
            </a:extLst>
          </p:cNvPr>
          <p:cNvSpPr/>
          <p:nvPr/>
        </p:nvSpPr>
        <p:spPr>
          <a:xfrm>
            <a:off x="1322301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D0EF95E-1C20-E445-BB22-30089EDF51AF}"/>
              </a:ext>
            </a:extLst>
          </p:cNvPr>
          <p:cNvSpPr/>
          <p:nvPr/>
        </p:nvSpPr>
        <p:spPr>
          <a:xfrm>
            <a:off x="1953674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0DA533-9B0C-854F-8DED-653AA70D1D03}"/>
              </a:ext>
            </a:extLst>
          </p:cNvPr>
          <p:cNvSpPr/>
          <p:nvPr/>
        </p:nvSpPr>
        <p:spPr>
          <a:xfrm>
            <a:off x="2585047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979A69-6656-DF4F-965B-DC18D5ADC5C1}"/>
              </a:ext>
            </a:extLst>
          </p:cNvPr>
          <p:cNvSpPr/>
          <p:nvPr/>
        </p:nvSpPr>
        <p:spPr>
          <a:xfrm>
            <a:off x="564916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2AD75F-4D93-B24F-AA75-2DEBF8C9782F}"/>
              </a:ext>
            </a:extLst>
          </p:cNvPr>
          <p:cNvSpPr/>
          <p:nvPr/>
        </p:nvSpPr>
        <p:spPr>
          <a:xfrm>
            <a:off x="564915" y="570127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07C155-6D52-AE4B-8BFC-0970B3CC0559}"/>
              </a:ext>
            </a:extLst>
          </p:cNvPr>
          <p:cNvSpPr/>
          <p:nvPr/>
        </p:nvSpPr>
        <p:spPr>
          <a:xfrm>
            <a:off x="657077" y="1775752"/>
            <a:ext cx="1412636" cy="152035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Message Board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7D3FEF-5869-CB4D-A477-021A0573AD12}"/>
              </a:ext>
            </a:extLst>
          </p:cNvPr>
          <p:cNvSpPr/>
          <p:nvPr/>
        </p:nvSpPr>
        <p:spPr>
          <a:xfrm>
            <a:off x="657076" y="3404032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D64F6E-67FB-2244-A830-E922107C1ADF}"/>
              </a:ext>
            </a:extLst>
          </p:cNvPr>
          <p:cNvSpPr/>
          <p:nvPr/>
        </p:nvSpPr>
        <p:spPr>
          <a:xfrm>
            <a:off x="2191751" y="1775191"/>
            <a:ext cx="1401062" cy="2203735"/>
          </a:xfrm>
          <a:prstGeom prst="rect">
            <a:avLst/>
          </a:prstGeom>
          <a:solidFill>
            <a:schemeClr val="accent4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Calendar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7ABF3B9-62DD-FE4D-80A5-1F96B543BAFD}"/>
              </a:ext>
            </a:extLst>
          </p:cNvPr>
          <p:cNvSpPr/>
          <p:nvPr/>
        </p:nvSpPr>
        <p:spPr>
          <a:xfrm>
            <a:off x="3216420" y="1016013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0E8F90-F0D1-3C48-A5AB-568BAF68D140}"/>
              </a:ext>
            </a:extLst>
          </p:cNvPr>
          <p:cNvSpPr txBox="1"/>
          <p:nvPr/>
        </p:nvSpPr>
        <p:spPr>
          <a:xfrm>
            <a:off x="1885460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0DF1BA-A432-794C-96A6-93037E5A0C1B}"/>
              </a:ext>
            </a:extLst>
          </p:cNvPr>
          <p:cNvSpPr/>
          <p:nvPr/>
        </p:nvSpPr>
        <p:spPr>
          <a:xfrm>
            <a:off x="4068724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A71553-FF3F-5B4D-BACA-1F1043D7E815}"/>
              </a:ext>
            </a:extLst>
          </p:cNvPr>
          <p:cNvSpPr/>
          <p:nvPr/>
        </p:nvSpPr>
        <p:spPr>
          <a:xfrm>
            <a:off x="4068723" y="571641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E77696-E091-344C-8B6C-F4257326DBA0}"/>
              </a:ext>
            </a:extLst>
          </p:cNvPr>
          <p:cNvSpPr/>
          <p:nvPr/>
        </p:nvSpPr>
        <p:spPr>
          <a:xfrm>
            <a:off x="4166295" y="1771156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0744A7-A472-1742-ABB6-8415CED8F258}"/>
              </a:ext>
            </a:extLst>
          </p:cNvPr>
          <p:cNvSpPr txBox="1"/>
          <p:nvPr/>
        </p:nvSpPr>
        <p:spPr>
          <a:xfrm>
            <a:off x="5389268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1.0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F18BC20-D361-844D-BFD8-302E6AED9856}"/>
              </a:ext>
            </a:extLst>
          </p:cNvPr>
          <p:cNvSpPr/>
          <p:nvPr/>
        </p:nvSpPr>
        <p:spPr>
          <a:xfrm>
            <a:off x="5691529" y="1771156"/>
            <a:ext cx="1412637" cy="2566382"/>
          </a:xfrm>
          <a:prstGeom prst="rect">
            <a:avLst/>
          </a:prstGeom>
          <a:solidFill>
            <a:schemeClr val="accent6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0C39038-DE80-184B-A1A0-D50712CF35F6}"/>
              </a:ext>
            </a:extLst>
          </p:cNvPr>
          <p:cNvSpPr/>
          <p:nvPr/>
        </p:nvSpPr>
        <p:spPr>
          <a:xfrm>
            <a:off x="7572531" y="579629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32F37B9-CC69-544C-A536-3EBEC2E30BBB}"/>
              </a:ext>
            </a:extLst>
          </p:cNvPr>
          <p:cNvSpPr/>
          <p:nvPr/>
        </p:nvSpPr>
        <p:spPr>
          <a:xfrm>
            <a:off x="7572531" y="586657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66735CA-1B6E-304A-A14A-A56A1EB833A9}"/>
              </a:ext>
            </a:extLst>
          </p:cNvPr>
          <p:cNvSpPr/>
          <p:nvPr/>
        </p:nvSpPr>
        <p:spPr>
          <a:xfrm>
            <a:off x="7670102" y="1776765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9116469-889C-F443-9BAB-C405AB3AE9F2}"/>
              </a:ext>
            </a:extLst>
          </p:cNvPr>
          <p:cNvSpPr txBox="1"/>
          <p:nvPr/>
        </p:nvSpPr>
        <p:spPr>
          <a:xfrm>
            <a:off x="8893076" y="24941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2516D0A-99A3-374F-9EB2-2C053AA68261}"/>
              </a:ext>
            </a:extLst>
          </p:cNvPr>
          <p:cNvSpPr txBox="1"/>
          <p:nvPr/>
        </p:nvSpPr>
        <p:spPr>
          <a:xfrm>
            <a:off x="1734815" y="6182627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2019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AC33913-7FC7-6649-91E2-9FB1EFACEC00}"/>
              </a:ext>
            </a:extLst>
          </p:cNvPr>
          <p:cNvSpPr txBox="1"/>
          <p:nvPr/>
        </p:nvSpPr>
        <p:spPr>
          <a:xfrm>
            <a:off x="5238623" y="6182627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Jan 1, 2019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5F952B9-E072-C04C-A15F-BBCE2CD35381}"/>
              </a:ext>
            </a:extLst>
          </p:cNvPr>
          <p:cNvSpPr txBox="1"/>
          <p:nvPr/>
        </p:nvSpPr>
        <p:spPr>
          <a:xfrm>
            <a:off x="8742430" y="6188236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2018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FF68DA25-1E84-FD41-A465-F196396D29DF}"/>
              </a:ext>
            </a:extLst>
          </p:cNvPr>
          <p:cNvSpPr/>
          <p:nvPr/>
        </p:nvSpPr>
        <p:spPr>
          <a:xfrm>
            <a:off x="690929" y="5584120"/>
            <a:ext cx="365759" cy="37349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A39682A-A591-EC46-AE34-F94FA76625EE}"/>
              </a:ext>
            </a:extLst>
          </p:cNvPr>
          <p:cNvSpPr txBox="1"/>
          <p:nvPr/>
        </p:nvSpPr>
        <p:spPr>
          <a:xfrm>
            <a:off x="688501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7FB8BB8-FBD0-5144-9854-128F36D580E1}"/>
              </a:ext>
            </a:extLst>
          </p:cNvPr>
          <p:cNvSpPr txBox="1"/>
          <p:nvPr/>
        </p:nvSpPr>
        <p:spPr>
          <a:xfrm>
            <a:off x="1319874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2AA5053-7EBB-2342-B254-067070E424D0}"/>
              </a:ext>
            </a:extLst>
          </p:cNvPr>
          <p:cNvSpPr txBox="1"/>
          <p:nvPr/>
        </p:nvSpPr>
        <p:spPr>
          <a:xfrm>
            <a:off x="1951247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3EB674C-F51C-5E4F-9E84-8F2AA6364389}"/>
              </a:ext>
            </a:extLst>
          </p:cNvPr>
          <p:cNvSpPr txBox="1"/>
          <p:nvPr/>
        </p:nvSpPr>
        <p:spPr>
          <a:xfrm>
            <a:off x="2582620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C63EE8E4-1C01-2447-8331-0B027C43D9A3}"/>
              </a:ext>
            </a:extLst>
          </p:cNvPr>
          <p:cNvSpPr/>
          <p:nvPr/>
        </p:nvSpPr>
        <p:spPr>
          <a:xfrm>
            <a:off x="4194735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AFC38178-9B24-4F4B-9869-4427F659E640}"/>
              </a:ext>
            </a:extLst>
          </p:cNvPr>
          <p:cNvSpPr/>
          <p:nvPr/>
        </p:nvSpPr>
        <p:spPr>
          <a:xfrm>
            <a:off x="4826108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2611C51A-9C56-0240-916D-B824A74EE27E}"/>
              </a:ext>
            </a:extLst>
          </p:cNvPr>
          <p:cNvSpPr/>
          <p:nvPr/>
        </p:nvSpPr>
        <p:spPr>
          <a:xfrm>
            <a:off x="5457481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07890552-8D05-2742-816D-D77FD12BE317}"/>
              </a:ext>
            </a:extLst>
          </p:cNvPr>
          <p:cNvSpPr/>
          <p:nvPr/>
        </p:nvSpPr>
        <p:spPr>
          <a:xfrm>
            <a:off x="6088854" y="10160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9881AA1-1091-4649-B3E4-6F198C50C796}"/>
              </a:ext>
            </a:extLst>
          </p:cNvPr>
          <p:cNvSpPr/>
          <p:nvPr/>
        </p:nvSpPr>
        <p:spPr>
          <a:xfrm>
            <a:off x="6720227" y="1016013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BD04CC9-AC97-974C-99CD-B1579F117B57}"/>
              </a:ext>
            </a:extLst>
          </p:cNvPr>
          <p:cNvSpPr txBox="1"/>
          <p:nvPr/>
        </p:nvSpPr>
        <p:spPr>
          <a:xfrm>
            <a:off x="4192308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BF5A7C7-7A24-A848-8E67-973690D43EC9}"/>
              </a:ext>
            </a:extLst>
          </p:cNvPr>
          <p:cNvSpPr txBox="1"/>
          <p:nvPr/>
        </p:nvSpPr>
        <p:spPr>
          <a:xfrm>
            <a:off x="4823681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D505E1C-04B3-3E45-8866-6DFB63D03EE8}"/>
              </a:ext>
            </a:extLst>
          </p:cNvPr>
          <p:cNvSpPr txBox="1"/>
          <p:nvPr/>
        </p:nvSpPr>
        <p:spPr>
          <a:xfrm>
            <a:off x="5455054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45978AD-38DA-6043-9B3C-0B7AC64D1902}"/>
              </a:ext>
            </a:extLst>
          </p:cNvPr>
          <p:cNvSpPr txBox="1"/>
          <p:nvPr/>
        </p:nvSpPr>
        <p:spPr>
          <a:xfrm>
            <a:off x="6086427" y="1354407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26262E4-FD07-2848-89D6-BC6E945A6849}"/>
              </a:ext>
            </a:extLst>
          </p:cNvPr>
          <p:cNvSpPr/>
          <p:nvPr/>
        </p:nvSpPr>
        <p:spPr>
          <a:xfrm>
            <a:off x="7698542" y="1003970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92FCD03-140D-5146-9331-222E81FEB786}"/>
              </a:ext>
            </a:extLst>
          </p:cNvPr>
          <p:cNvSpPr/>
          <p:nvPr/>
        </p:nvSpPr>
        <p:spPr>
          <a:xfrm>
            <a:off x="8329915" y="1003970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C1555AD8-6E06-0041-B62E-8D2A04BA4866}"/>
              </a:ext>
            </a:extLst>
          </p:cNvPr>
          <p:cNvSpPr/>
          <p:nvPr/>
        </p:nvSpPr>
        <p:spPr>
          <a:xfrm>
            <a:off x="8961288" y="1003970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07F0A5A1-A4D0-8B4D-9283-F40E345AF46B}"/>
              </a:ext>
            </a:extLst>
          </p:cNvPr>
          <p:cNvSpPr/>
          <p:nvPr/>
        </p:nvSpPr>
        <p:spPr>
          <a:xfrm>
            <a:off x="9592661" y="1003970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1582D8C-5E2D-9C4C-AFE5-A5817764DEFE}"/>
              </a:ext>
            </a:extLst>
          </p:cNvPr>
          <p:cNvSpPr/>
          <p:nvPr/>
        </p:nvSpPr>
        <p:spPr>
          <a:xfrm>
            <a:off x="10224034" y="1003970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35FE2805-AE62-0F48-A3BC-26B40E7DE470}"/>
              </a:ext>
            </a:extLst>
          </p:cNvPr>
          <p:cNvSpPr txBox="1"/>
          <p:nvPr/>
        </p:nvSpPr>
        <p:spPr>
          <a:xfrm>
            <a:off x="7696115" y="134236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B1AAB66-2E3C-2C4B-B0C1-592A0BADEF82}"/>
              </a:ext>
            </a:extLst>
          </p:cNvPr>
          <p:cNvSpPr txBox="1"/>
          <p:nvPr/>
        </p:nvSpPr>
        <p:spPr>
          <a:xfrm>
            <a:off x="8327488" y="134236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E7B8CCB2-5877-6648-B1CF-1AB374509FDB}"/>
              </a:ext>
            </a:extLst>
          </p:cNvPr>
          <p:cNvSpPr txBox="1"/>
          <p:nvPr/>
        </p:nvSpPr>
        <p:spPr>
          <a:xfrm>
            <a:off x="8958861" y="134236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258F0B6-63BA-FA43-8D1B-4830B23EEDDB}"/>
              </a:ext>
            </a:extLst>
          </p:cNvPr>
          <p:cNvSpPr txBox="1"/>
          <p:nvPr/>
        </p:nvSpPr>
        <p:spPr>
          <a:xfrm>
            <a:off x="9590234" y="134236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DD5EA650-894B-9D4D-9A23-889E6CDC2F6F}"/>
              </a:ext>
            </a:extLst>
          </p:cNvPr>
          <p:cNvSpPr/>
          <p:nvPr/>
        </p:nvSpPr>
        <p:spPr>
          <a:xfrm>
            <a:off x="4194736" y="5596559"/>
            <a:ext cx="365759" cy="37349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0" name="Rounded Rectangle 99">
            <a:extLst>
              <a:ext uri="{FF2B5EF4-FFF2-40B4-BE49-F238E27FC236}">
                <a16:creationId xmlns:a16="http://schemas.microsoft.com/office/drawing/2014/main" id="{DB42D426-73D3-764A-9243-734B312E2907}"/>
              </a:ext>
            </a:extLst>
          </p:cNvPr>
          <p:cNvSpPr/>
          <p:nvPr/>
        </p:nvSpPr>
        <p:spPr>
          <a:xfrm>
            <a:off x="7698543" y="5580903"/>
            <a:ext cx="365759" cy="37349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869A194-B8EF-EE42-9E77-8EED057DD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59" b="91736" l="2479" r="92562">
                        <a14:foregroundMark x1="14509" y1="49587" x2="14056" y2="50751"/>
                        <a14:foregroundMark x1="24793" y1="23140" x2="14883" y2="48624"/>
                        <a14:foregroundMark x1="13856" y1="53719" x2="32231" y2="77686"/>
                        <a14:foregroundMark x1="32231" y1="77686" x2="61983" y2="91736"/>
                        <a14:foregroundMark x1="61983" y1="91736" x2="76033" y2="63636"/>
                        <a14:foregroundMark x1="76033" y1="63636" x2="69421" y2="30579"/>
                        <a14:foregroundMark x1="69421" y1="30579" x2="42149" y2="10744"/>
                        <a14:foregroundMark x1="42149" y1="10744" x2="21488" y2="27273"/>
                        <a14:foregroundMark x1="52893" y1="17355" x2="30579" y2="42975"/>
                        <a14:foregroundMark x1="30579" y1="42975" x2="42975" y2="76033"/>
                        <a14:foregroundMark x1="42975" y1="76033" x2="71074" y2="62810"/>
                        <a14:foregroundMark x1="71074" y1="62810" x2="43802" y2="35537"/>
                        <a14:foregroundMark x1="43802" y1="35537" x2="17355" y2="28099"/>
                        <a14:foregroundMark x1="14375" y1="53719" x2="11570" y2="57025"/>
                        <a14:foregroundMark x1="34711" y1="29752" x2="14883" y2="53120"/>
                        <a14:foregroundMark x1="11570" y1="57025" x2="28099" y2="89256"/>
                        <a14:foregroundMark x1="28099" y1="89256" x2="61983" y2="86777"/>
                        <a14:foregroundMark x1="61983" y1="86777" x2="65289" y2="55372"/>
                        <a14:foregroundMark x1="65289" y1="55372" x2="41322" y2="33884"/>
                        <a14:foregroundMark x1="41322" y1="33884" x2="31405" y2="29752"/>
                        <a14:foregroundMark x1="38843" y1="51240" x2="38843" y2="51240"/>
                        <a14:foregroundMark x1="43802" y1="55372" x2="43802" y2="55372"/>
                        <a14:foregroundMark x1="50413" y1="62810" x2="50413" y2="62810"/>
                        <a14:foregroundMark x1="48760" y1="76033" x2="48760" y2="76033"/>
                        <a14:foregroundMark x1="48760" y1="5785" x2="48760" y2="5785"/>
                        <a14:foregroundMark x1="90083" y1="51240" x2="90083" y2="51240"/>
                        <a14:foregroundMark x1="85124" y1="28099" x2="85124" y2="28099"/>
                        <a14:foregroundMark x1="85950" y1="27273" x2="85950" y2="27273"/>
                        <a14:foregroundMark x1="93388" y1="51240" x2="93388" y2="51240"/>
                        <a14:foregroundMark x1="86777" y1="27273" x2="86777" y2="27273"/>
                        <a14:foregroundMark x1="85950" y1="27273" x2="85950" y2="27273"/>
                        <a14:foregroundMark x1="85124" y1="27273" x2="85124" y2="27273"/>
                        <a14:foregroundMark x1="85950" y1="28099" x2="85950" y2="28099"/>
                        <a14:foregroundMark x1="85124" y1="26446" x2="85124" y2="26446"/>
                        <a14:foregroundMark x1="86777" y1="27273" x2="86777" y2="27273"/>
                        <a14:foregroundMark x1="86777" y1="24793" x2="86777" y2="24793"/>
                        <a14:foregroundMark x1="86777" y1="25620" x2="86777" y2="25620"/>
                        <a14:foregroundMark x1="88430" y1="25620" x2="88430" y2="28099"/>
                        <a14:foregroundMark x1="85124" y1="22314" x2="90909" y2="31405"/>
                        <a14:foregroundMark x1="82645" y1="19835" x2="87603" y2="25620"/>
                        <a14:foregroundMark x1="4605" y1="53719" x2="4959" y2="54545"/>
                        <a14:backgroundMark x1="11570" y1="14050" x2="11570" y2="14050"/>
                        <a14:backgroundMark x1="4959" y1="16529" x2="6612" y2="14876"/>
                        <a14:backgroundMark x1="79339" y1="7438" x2="85137" y2="18069"/>
                        <a14:backgroundMark x1="91736" y1="84298" x2="80992" y2="94215"/>
                        <a14:backgroundMark x1="4132" y1="88430" x2="16529" y2="99174"/>
                        <a14:backgroundMark x1="0" y1="49587" x2="0" y2="52066"/>
                        <a14:backgroundMark x1="826" y1="46281" x2="826" y2="49587"/>
                        <a14:backgroundMark x1="826" y1="51240" x2="826" y2="537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63328" y="5613581"/>
            <a:ext cx="416843" cy="416843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1AF971D8-7D3A-8C48-BF3D-95C65B2747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59" b="91736" l="2479" r="92562">
                        <a14:foregroundMark x1="14509" y1="49587" x2="14056" y2="50751"/>
                        <a14:foregroundMark x1="24793" y1="23140" x2="14883" y2="48624"/>
                        <a14:foregroundMark x1="13856" y1="53719" x2="32231" y2="77686"/>
                        <a14:foregroundMark x1="32231" y1="77686" x2="61983" y2="91736"/>
                        <a14:foregroundMark x1="61983" y1="91736" x2="76033" y2="63636"/>
                        <a14:foregroundMark x1="76033" y1="63636" x2="69421" y2="30579"/>
                        <a14:foregroundMark x1="69421" y1="30579" x2="42149" y2="10744"/>
                        <a14:foregroundMark x1="42149" y1="10744" x2="21488" y2="27273"/>
                        <a14:foregroundMark x1="52893" y1="17355" x2="30579" y2="42975"/>
                        <a14:foregroundMark x1="30579" y1="42975" x2="42975" y2="76033"/>
                        <a14:foregroundMark x1="42975" y1="76033" x2="71074" y2="62810"/>
                        <a14:foregroundMark x1="71074" y1="62810" x2="43802" y2="35537"/>
                        <a14:foregroundMark x1="43802" y1="35537" x2="17355" y2="28099"/>
                        <a14:foregroundMark x1="14375" y1="53719" x2="11570" y2="57025"/>
                        <a14:foregroundMark x1="34711" y1="29752" x2="14883" y2="53120"/>
                        <a14:foregroundMark x1="11570" y1="57025" x2="28099" y2="89256"/>
                        <a14:foregroundMark x1="28099" y1="89256" x2="61983" y2="86777"/>
                        <a14:foregroundMark x1="61983" y1="86777" x2="65289" y2="55372"/>
                        <a14:foregroundMark x1="65289" y1="55372" x2="41322" y2="33884"/>
                        <a14:foregroundMark x1="41322" y1="33884" x2="31405" y2="29752"/>
                        <a14:foregroundMark x1="38843" y1="51240" x2="38843" y2="51240"/>
                        <a14:foregroundMark x1="43802" y1="55372" x2="43802" y2="55372"/>
                        <a14:foregroundMark x1="50413" y1="62810" x2="50413" y2="62810"/>
                        <a14:foregroundMark x1="48760" y1="76033" x2="48760" y2="76033"/>
                        <a14:foregroundMark x1="48760" y1="5785" x2="48760" y2="5785"/>
                        <a14:foregroundMark x1="90083" y1="51240" x2="90083" y2="51240"/>
                        <a14:foregroundMark x1="85124" y1="28099" x2="85124" y2="28099"/>
                        <a14:foregroundMark x1="85950" y1="27273" x2="85950" y2="27273"/>
                        <a14:foregroundMark x1="93388" y1="51240" x2="93388" y2="51240"/>
                        <a14:foregroundMark x1="86777" y1="27273" x2="86777" y2="27273"/>
                        <a14:foregroundMark x1="85950" y1="27273" x2="85950" y2="27273"/>
                        <a14:foregroundMark x1="85124" y1="27273" x2="85124" y2="27273"/>
                        <a14:foregroundMark x1="85950" y1="28099" x2="85950" y2="28099"/>
                        <a14:foregroundMark x1="85124" y1="26446" x2="85124" y2="26446"/>
                        <a14:foregroundMark x1="86777" y1="27273" x2="86777" y2="27273"/>
                        <a14:foregroundMark x1="86777" y1="24793" x2="86777" y2="24793"/>
                        <a14:foregroundMark x1="86777" y1="25620" x2="86777" y2="25620"/>
                        <a14:foregroundMark x1="88430" y1="25620" x2="88430" y2="28099"/>
                        <a14:foregroundMark x1="85124" y1="22314" x2="90909" y2="31405"/>
                        <a14:foregroundMark x1="82645" y1="19835" x2="87603" y2="25620"/>
                        <a14:foregroundMark x1="4605" y1="53719" x2="4959" y2="54545"/>
                        <a14:backgroundMark x1="11570" y1="14050" x2="11570" y2="14050"/>
                        <a14:backgroundMark x1="4959" y1="16529" x2="6612" y2="14876"/>
                        <a14:backgroundMark x1="79339" y1="7438" x2="85137" y2="18069"/>
                        <a14:backgroundMark x1="91736" y1="84298" x2="80992" y2="94215"/>
                        <a14:backgroundMark x1="4132" y1="88430" x2="16529" y2="99174"/>
                        <a14:backgroundMark x1="0" y1="49587" x2="0" y2="52066"/>
                        <a14:backgroundMark x1="826" y1="46281" x2="826" y2="49587"/>
                        <a14:backgroundMark x1="826" y1="51240" x2="826" y2="537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42879" y="5595786"/>
            <a:ext cx="416843" cy="416843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E928DBF9-11C1-DD46-8A06-0B0DF03CA05D}"/>
              </a:ext>
            </a:extLst>
          </p:cNvPr>
          <p:cNvGrpSpPr/>
          <p:nvPr/>
        </p:nvGrpSpPr>
        <p:grpSpPr>
          <a:xfrm>
            <a:off x="1899609" y="793734"/>
            <a:ext cx="492443" cy="246221"/>
            <a:chOff x="1899609" y="793734"/>
            <a:chExt cx="492443" cy="24622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A28E14-50E9-A648-BE93-2D805EC99D58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5596EA1-47A1-DE4A-B1C1-1471649061DC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91307CDE-3BDE-6E42-87A9-37854168D752}"/>
              </a:ext>
            </a:extLst>
          </p:cNvPr>
          <p:cNvGrpSpPr/>
          <p:nvPr/>
        </p:nvGrpSpPr>
        <p:grpSpPr>
          <a:xfrm>
            <a:off x="5392151" y="815879"/>
            <a:ext cx="492443" cy="246221"/>
            <a:chOff x="1899609" y="793734"/>
            <a:chExt cx="492443" cy="246221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6B82B77-0994-C449-A0FB-935229EAF4F2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B42E20D-3B86-F848-8FFA-75C40866677B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9BA5C8A6-BC98-2940-B11B-22897FD95E78}"/>
              </a:ext>
            </a:extLst>
          </p:cNvPr>
          <p:cNvGrpSpPr/>
          <p:nvPr/>
        </p:nvGrpSpPr>
        <p:grpSpPr>
          <a:xfrm>
            <a:off x="8893076" y="837474"/>
            <a:ext cx="492443" cy="107008"/>
            <a:chOff x="1899609" y="793734"/>
            <a:chExt cx="492443" cy="246221"/>
          </a:xfrm>
        </p:grpSpPr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A48F70A8-9D67-D44E-909E-5ABD32ABBBD1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95EC9A37-D54D-DF43-A944-451152C1A494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8891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767F8165-A02E-A249-8436-DAEBE122B823}"/>
              </a:ext>
            </a:extLst>
          </p:cNvPr>
          <p:cNvSpPr/>
          <p:nvPr/>
        </p:nvSpPr>
        <p:spPr>
          <a:xfrm>
            <a:off x="2185963" y="4101137"/>
            <a:ext cx="1412637" cy="1512444"/>
          </a:xfrm>
          <a:prstGeom prst="rect">
            <a:avLst/>
          </a:prstGeom>
          <a:solidFill>
            <a:schemeClr val="accent6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Stats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BE3FDB1A-1BC1-BE4E-86DE-133326EFBA44}"/>
              </a:ext>
            </a:extLst>
          </p:cNvPr>
          <p:cNvSpPr/>
          <p:nvPr/>
        </p:nvSpPr>
        <p:spPr>
          <a:xfrm>
            <a:off x="4202281" y="12058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C4749E3F-ACE6-1F43-B835-2D910C3819D0}"/>
              </a:ext>
            </a:extLst>
          </p:cNvPr>
          <p:cNvSpPr/>
          <p:nvPr/>
        </p:nvSpPr>
        <p:spPr>
          <a:xfrm>
            <a:off x="4833654" y="12058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DD28863-B599-8B42-889A-AF23D1133348}"/>
              </a:ext>
            </a:extLst>
          </p:cNvPr>
          <p:cNvSpPr/>
          <p:nvPr/>
        </p:nvSpPr>
        <p:spPr>
          <a:xfrm>
            <a:off x="5465027" y="12058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1BF6CD4-11B9-644C-8233-25FFCB29AD83}"/>
              </a:ext>
            </a:extLst>
          </p:cNvPr>
          <p:cNvSpPr/>
          <p:nvPr/>
        </p:nvSpPr>
        <p:spPr>
          <a:xfrm>
            <a:off x="6096400" y="120581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C968B97-344A-084C-A84C-564F2DEBF250}"/>
              </a:ext>
            </a:extLst>
          </p:cNvPr>
          <p:cNvSpPr/>
          <p:nvPr/>
        </p:nvSpPr>
        <p:spPr>
          <a:xfrm>
            <a:off x="6727773" y="1205813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3168407-4151-DA43-855D-05FDABF7F0D7}"/>
              </a:ext>
            </a:extLst>
          </p:cNvPr>
          <p:cNvSpPr/>
          <p:nvPr/>
        </p:nvSpPr>
        <p:spPr>
          <a:xfrm>
            <a:off x="690928" y="120919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2B077E4-8FF6-F147-BF30-A16BA3046F90}"/>
              </a:ext>
            </a:extLst>
          </p:cNvPr>
          <p:cNvSpPr/>
          <p:nvPr/>
        </p:nvSpPr>
        <p:spPr>
          <a:xfrm>
            <a:off x="1322301" y="120919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D0EF95E-1C20-E445-BB22-30089EDF51AF}"/>
              </a:ext>
            </a:extLst>
          </p:cNvPr>
          <p:cNvSpPr/>
          <p:nvPr/>
        </p:nvSpPr>
        <p:spPr>
          <a:xfrm>
            <a:off x="1953674" y="120919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0DA533-9B0C-854F-8DED-653AA70D1D03}"/>
              </a:ext>
            </a:extLst>
          </p:cNvPr>
          <p:cNvSpPr/>
          <p:nvPr/>
        </p:nvSpPr>
        <p:spPr>
          <a:xfrm>
            <a:off x="2585047" y="1209193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979A69-6656-DF4F-965B-DC18D5ADC5C1}"/>
              </a:ext>
            </a:extLst>
          </p:cNvPr>
          <p:cNvSpPr/>
          <p:nvPr/>
        </p:nvSpPr>
        <p:spPr>
          <a:xfrm>
            <a:off x="564916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2AD75F-4D93-B24F-AA75-2DEBF8C9782F}"/>
              </a:ext>
            </a:extLst>
          </p:cNvPr>
          <p:cNvSpPr/>
          <p:nvPr/>
        </p:nvSpPr>
        <p:spPr>
          <a:xfrm>
            <a:off x="564916" y="581048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CC5E28-4D77-2549-9C9C-C9CABDC912C6}"/>
              </a:ext>
            </a:extLst>
          </p:cNvPr>
          <p:cNvSpPr/>
          <p:nvPr/>
        </p:nvSpPr>
        <p:spPr>
          <a:xfrm>
            <a:off x="564916" y="805682"/>
            <a:ext cx="3139301" cy="29360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0CCFAC-4406-F048-9AD6-193A3FD3FADC}"/>
              </a:ext>
            </a:extLst>
          </p:cNvPr>
          <p:cNvSpPr/>
          <p:nvPr/>
        </p:nvSpPr>
        <p:spPr>
          <a:xfrm>
            <a:off x="564916" y="1108864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People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07C155-6D52-AE4B-8BFC-0970B3CC0559}"/>
              </a:ext>
            </a:extLst>
          </p:cNvPr>
          <p:cNvSpPr/>
          <p:nvPr/>
        </p:nvSpPr>
        <p:spPr>
          <a:xfrm>
            <a:off x="657077" y="1775752"/>
            <a:ext cx="1412636" cy="152035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Message Board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7D3FEF-5869-CB4D-A477-021A0573AD12}"/>
              </a:ext>
            </a:extLst>
          </p:cNvPr>
          <p:cNvSpPr/>
          <p:nvPr/>
        </p:nvSpPr>
        <p:spPr>
          <a:xfrm>
            <a:off x="657076" y="3404032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D64F6E-67FB-2244-A830-E922107C1ADF}"/>
              </a:ext>
            </a:extLst>
          </p:cNvPr>
          <p:cNvSpPr/>
          <p:nvPr/>
        </p:nvSpPr>
        <p:spPr>
          <a:xfrm>
            <a:off x="2191751" y="1775191"/>
            <a:ext cx="1401062" cy="2203735"/>
          </a:xfrm>
          <a:prstGeom prst="rect">
            <a:avLst/>
          </a:prstGeom>
          <a:solidFill>
            <a:schemeClr val="accent4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Calendar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2D7EFF-9073-0C41-934F-FF4F8FDDB89F}"/>
              </a:ext>
            </a:extLst>
          </p:cNvPr>
          <p:cNvSpPr/>
          <p:nvPr/>
        </p:nvSpPr>
        <p:spPr>
          <a:xfrm>
            <a:off x="564916" y="5594373"/>
            <a:ext cx="3139301" cy="54864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7ABF3B9-62DD-FE4D-80A5-1F96B543BAFD}"/>
              </a:ext>
            </a:extLst>
          </p:cNvPr>
          <p:cNvSpPr/>
          <p:nvPr/>
        </p:nvSpPr>
        <p:spPr>
          <a:xfrm>
            <a:off x="3216420" y="1209193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0E8F90-F0D1-3C48-A5AB-568BAF68D140}"/>
              </a:ext>
            </a:extLst>
          </p:cNvPr>
          <p:cNvSpPr txBox="1"/>
          <p:nvPr/>
        </p:nvSpPr>
        <p:spPr>
          <a:xfrm>
            <a:off x="1885460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0DF1BA-A432-794C-96A6-93037E5A0C1B}"/>
              </a:ext>
            </a:extLst>
          </p:cNvPr>
          <p:cNvSpPr/>
          <p:nvPr/>
        </p:nvSpPr>
        <p:spPr>
          <a:xfrm>
            <a:off x="4068724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A71553-FF3F-5B4D-BACA-1F1043D7E815}"/>
              </a:ext>
            </a:extLst>
          </p:cNvPr>
          <p:cNvSpPr/>
          <p:nvPr/>
        </p:nvSpPr>
        <p:spPr>
          <a:xfrm>
            <a:off x="4068724" y="581048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9D31731-A1C9-2F48-BC75-0A4F96E856CC}"/>
              </a:ext>
            </a:extLst>
          </p:cNvPr>
          <p:cNvSpPr/>
          <p:nvPr/>
        </p:nvSpPr>
        <p:spPr>
          <a:xfrm>
            <a:off x="4068724" y="805682"/>
            <a:ext cx="3139301" cy="29360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7A3CEC-1EDF-4E42-BB42-3BB7234359C4}"/>
              </a:ext>
            </a:extLst>
          </p:cNvPr>
          <p:cNvSpPr/>
          <p:nvPr/>
        </p:nvSpPr>
        <p:spPr>
          <a:xfrm>
            <a:off x="4068724" y="1108864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People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E77696-E091-344C-8B6C-F4257326DBA0}"/>
              </a:ext>
            </a:extLst>
          </p:cNvPr>
          <p:cNvSpPr/>
          <p:nvPr/>
        </p:nvSpPr>
        <p:spPr>
          <a:xfrm>
            <a:off x="4166295" y="1771156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0744A7-A472-1742-ABB6-8415CED8F258}"/>
              </a:ext>
            </a:extLst>
          </p:cNvPr>
          <p:cNvSpPr txBox="1"/>
          <p:nvPr/>
        </p:nvSpPr>
        <p:spPr>
          <a:xfrm>
            <a:off x="5389268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1.0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4B9D06D-42E1-FB48-A2C8-91D14E45709A}"/>
              </a:ext>
            </a:extLst>
          </p:cNvPr>
          <p:cNvSpPr/>
          <p:nvPr/>
        </p:nvSpPr>
        <p:spPr>
          <a:xfrm>
            <a:off x="4068723" y="5594373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71E655C0-757C-B24A-B064-2A9E70C42FD1}"/>
              </a:ext>
            </a:extLst>
          </p:cNvPr>
          <p:cNvSpPr/>
          <p:nvPr/>
        </p:nvSpPr>
        <p:spPr>
          <a:xfrm>
            <a:off x="779054" y="5691552"/>
            <a:ext cx="365759" cy="37349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883B17E-F7E6-DD48-880F-79440A50B204}"/>
              </a:ext>
            </a:extLst>
          </p:cNvPr>
          <p:cNvSpPr/>
          <p:nvPr/>
        </p:nvSpPr>
        <p:spPr>
          <a:xfrm>
            <a:off x="1528310" y="5691552"/>
            <a:ext cx="365759" cy="37349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80E60BD-3A36-7743-97F4-DDA8EFC59872}"/>
              </a:ext>
            </a:extLst>
          </p:cNvPr>
          <p:cNvSpPr/>
          <p:nvPr/>
        </p:nvSpPr>
        <p:spPr>
          <a:xfrm>
            <a:off x="2277566" y="5691552"/>
            <a:ext cx="365759" cy="373490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CB9480FC-46F6-B14A-9302-7E31B9D1AA0C}"/>
              </a:ext>
            </a:extLst>
          </p:cNvPr>
          <p:cNvSpPr/>
          <p:nvPr/>
        </p:nvSpPr>
        <p:spPr>
          <a:xfrm>
            <a:off x="3026821" y="5691552"/>
            <a:ext cx="365759" cy="37349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EC8D9EF3-0DBD-7341-9105-DC47F959C678}"/>
              </a:ext>
            </a:extLst>
          </p:cNvPr>
          <p:cNvSpPr/>
          <p:nvPr/>
        </p:nvSpPr>
        <p:spPr>
          <a:xfrm>
            <a:off x="4312607" y="5689369"/>
            <a:ext cx="365759" cy="373490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03E8C47-2266-334F-AA62-0F08EE2F072A}"/>
              </a:ext>
            </a:extLst>
          </p:cNvPr>
          <p:cNvSpPr/>
          <p:nvPr/>
        </p:nvSpPr>
        <p:spPr>
          <a:xfrm>
            <a:off x="5061863" y="5689369"/>
            <a:ext cx="365759" cy="37349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A02086AD-5070-B642-86A5-65A7682655E4}"/>
              </a:ext>
            </a:extLst>
          </p:cNvPr>
          <p:cNvSpPr/>
          <p:nvPr/>
        </p:nvSpPr>
        <p:spPr>
          <a:xfrm>
            <a:off x="6560374" y="5689369"/>
            <a:ext cx="365759" cy="37349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F18BC20-D361-844D-BFD8-302E6AED9856}"/>
              </a:ext>
            </a:extLst>
          </p:cNvPr>
          <p:cNvSpPr/>
          <p:nvPr/>
        </p:nvSpPr>
        <p:spPr>
          <a:xfrm>
            <a:off x="5691529" y="1771156"/>
            <a:ext cx="1412637" cy="1512444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Message Board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914C176-72C2-F243-9EBA-35A315B20222}"/>
              </a:ext>
            </a:extLst>
          </p:cNvPr>
          <p:cNvSpPr/>
          <p:nvPr/>
        </p:nvSpPr>
        <p:spPr>
          <a:xfrm>
            <a:off x="7706088" y="1223465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7428E84-6882-F246-9D3C-867F2DDF3AF4}"/>
              </a:ext>
            </a:extLst>
          </p:cNvPr>
          <p:cNvSpPr/>
          <p:nvPr/>
        </p:nvSpPr>
        <p:spPr>
          <a:xfrm>
            <a:off x="8337461" y="1223465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3A9B7E5-BF50-6A4E-9524-3B5168BCF215}"/>
              </a:ext>
            </a:extLst>
          </p:cNvPr>
          <p:cNvSpPr/>
          <p:nvPr/>
        </p:nvSpPr>
        <p:spPr>
          <a:xfrm>
            <a:off x="8968834" y="1223465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10DC6E89-412D-8D4A-BF77-9FAFCF68F21B}"/>
              </a:ext>
            </a:extLst>
          </p:cNvPr>
          <p:cNvSpPr/>
          <p:nvPr/>
        </p:nvSpPr>
        <p:spPr>
          <a:xfrm>
            <a:off x="9600207" y="1223465"/>
            <a:ext cx="365760" cy="3657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882FE68A-0A23-154E-8DEF-A6C0AFEBF2F8}"/>
              </a:ext>
            </a:extLst>
          </p:cNvPr>
          <p:cNvSpPr/>
          <p:nvPr/>
        </p:nvSpPr>
        <p:spPr>
          <a:xfrm>
            <a:off x="10231580" y="1223465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0C39038-DE80-184B-A1A0-D50712CF35F6}"/>
              </a:ext>
            </a:extLst>
          </p:cNvPr>
          <p:cNvSpPr/>
          <p:nvPr/>
        </p:nvSpPr>
        <p:spPr>
          <a:xfrm>
            <a:off x="7572531" y="591672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32F37B9-CC69-544C-A536-3EBEC2E30BBB}"/>
              </a:ext>
            </a:extLst>
          </p:cNvPr>
          <p:cNvSpPr/>
          <p:nvPr/>
        </p:nvSpPr>
        <p:spPr>
          <a:xfrm>
            <a:off x="7572531" y="598700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472D1DE-AC6F-E54A-8ABE-1AF8417DA570}"/>
              </a:ext>
            </a:extLst>
          </p:cNvPr>
          <p:cNvSpPr/>
          <p:nvPr/>
        </p:nvSpPr>
        <p:spPr>
          <a:xfrm>
            <a:off x="7572531" y="823334"/>
            <a:ext cx="3139301" cy="29360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Logo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6BD3F46-1E01-934C-9417-B2032E204B1C}"/>
              </a:ext>
            </a:extLst>
          </p:cNvPr>
          <p:cNvSpPr/>
          <p:nvPr/>
        </p:nvSpPr>
        <p:spPr>
          <a:xfrm>
            <a:off x="7572531" y="1126516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People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66735CA-1B6E-304A-A14A-A56A1EB833A9}"/>
              </a:ext>
            </a:extLst>
          </p:cNvPr>
          <p:cNvSpPr/>
          <p:nvPr/>
        </p:nvSpPr>
        <p:spPr>
          <a:xfrm>
            <a:off x="7670102" y="1788808"/>
            <a:ext cx="1412637" cy="1512444"/>
          </a:xfrm>
          <a:prstGeom prst="rect">
            <a:avLst/>
          </a:prstGeom>
          <a:solidFill>
            <a:schemeClr val="accent5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Do Timer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9116469-889C-F443-9BAB-C405AB3AE9F2}"/>
              </a:ext>
            </a:extLst>
          </p:cNvPr>
          <p:cNvSpPr txBox="1"/>
          <p:nvPr/>
        </p:nvSpPr>
        <p:spPr>
          <a:xfrm>
            <a:off x="8893075" y="26072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7FC8C18-A2F8-7F4D-A0B9-B7F95A4A0E8F}"/>
              </a:ext>
            </a:extLst>
          </p:cNvPr>
          <p:cNvSpPr/>
          <p:nvPr/>
        </p:nvSpPr>
        <p:spPr>
          <a:xfrm>
            <a:off x="7572530" y="5612025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F5152839-AFC7-7142-88E7-9E3BCF0DB0A5}"/>
              </a:ext>
            </a:extLst>
          </p:cNvPr>
          <p:cNvSpPr/>
          <p:nvPr/>
        </p:nvSpPr>
        <p:spPr>
          <a:xfrm>
            <a:off x="7816414" y="5707021"/>
            <a:ext cx="365759" cy="373490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2AE3DB28-EFAD-F341-AA6A-1BA4A85F85E9}"/>
              </a:ext>
            </a:extLst>
          </p:cNvPr>
          <p:cNvSpPr/>
          <p:nvPr/>
        </p:nvSpPr>
        <p:spPr>
          <a:xfrm>
            <a:off x="10064181" y="5707021"/>
            <a:ext cx="365759" cy="373490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2516D0A-99A3-374F-9EB2-2C053AA68261}"/>
              </a:ext>
            </a:extLst>
          </p:cNvPr>
          <p:cNvSpPr txBox="1"/>
          <p:nvPr/>
        </p:nvSpPr>
        <p:spPr>
          <a:xfrm>
            <a:off x="1734815" y="6182627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2019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AC33913-7FC7-6649-91E2-9FB1EFACEC00}"/>
              </a:ext>
            </a:extLst>
          </p:cNvPr>
          <p:cNvSpPr txBox="1"/>
          <p:nvPr/>
        </p:nvSpPr>
        <p:spPr>
          <a:xfrm>
            <a:off x="5238623" y="6182627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Jan 1, 2019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5F952B9-E072-C04C-A15F-BBCE2CD35381}"/>
              </a:ext>
            </a:extLst>
          </p:cNvPr>
          <p:cNvSpPr txBox="1"/>
          <p:nvPr/>
        </p:nvSpPr>
        <p:spPr>
          <a:xfrm>
            <a:off x="8742430" y="6200279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2018</a:t>
            </a:r>
          </a:p>
        </p:txBody>
      </p:sp>
    </p:spTree>
    <p:extLst>
      <p:ext uri="{BB962C8B-B14F-4D97-AF65-F5344CB8AC3E}">
        <p14:creationId xmlns:p14="http://schemas.microsoft.com/office/powerpoint/2010/main" val="306694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D1D3ABF8-129C-7D42-B2D0-B2B52805B4F0}"/>
              </a:ext>
            </a:extLst>
          </p:cNvPr>
          <p:cNvSpPr/>
          <p:nvPr/>
        </p:nvSpPr>
        <p:spPr>
          <a:xfrm>
            <a:off x="8477970" y="1512945"/>
            <a:ext cx="3139301" cy="40905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2AD75F-4D93-B24F-AA75-2DEBF8C9782F}"/>
              </a:ext>
            </a:extLst>
          </p:cNvPr>
          <p:cNvSpPr/>
          <p:nvPr/>
        </p:nvSpPr>
        <p:spPr>
          <a:xfrm>
            <a:off x="1470355" y="572877"/>
            <a:ext cx="3139301" cy="217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0E8F90-F0D1-3C48-A5AB-568BAF68D140}"/>
              </a:ext>
            </a:extLst>
          </p:cNvPr>
          <p:cNvSpPr txBox="1"/>
          <p:nvPr/>
        </p:nvSpPr>
        <p:spPr>
          <a:xfrm>
            <a:off x="2790900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A71553-FF3F-5B4D-BACA-1F1043D7E815}"/>
              </a:ext>
            </a:extLst>
          </p:cNvPr>
          <p:cNvSpPr/>
          <p:nvPr/>
        </p:nvSpPr>
        <p:spPr>
          <a:xfrm>
            <a:off x="4974163" y="574125"/>
            <a:ext cx="3139301" cy="217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0744A7-A472-1742-ABB6-8415CED8F258}"/>
              </a:ext>
            </a:extLst>
          </p:cNvPr>
          <p:cNvSpPr txBox="1"/>
          <p:nvPr/>
        </p:nvSpPr>
        <p:spPr>
          <a:xfrm>
            <a:off x="6294708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1.0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32F37B9-CC69-544C-A536-3EBEC2E30BBB}"/>
              </a:ext>
            </a:extLst>
          </p:cNvPr>
          <p:cNvSpPr/>
          <p:nvPr/>
        </p:nvSpPr>
        <p:spPr>
          <a:xfrm>
            <a:off x="8477971" y="577513"/>
            <a:ext cx="3139301" cy="217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9116469-889C-F443-9BAB-C405AB3AE9F2}"/>
              </a:ext>
            </a:extLst>
          </p:cNvPr>
          <p:cNvSpPr txBox="1"/>
          <p:nvPr/>
        </p:nvSpPr>
        <p:spPr>
          <a:xfrm>
            <a:off x="9798516" y="24941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2516D0A-99A3-374F-9EB2-2C053AA68261}"/>
              </a:ext>
            </a:extLst>
          </p:cNvPr>
          <p:cNvSpPr txBox="1"/>
          <p:nvPr/>
        </p:nvSpPr>
        <p:spPr>
          <a:xfrm>
            <a:off x="2640255" y="6182627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2019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AC33913-7FC7-6649-91E2-9FB1EFACEC00}"/>
              </a:ext>
            </a:extLst>
          </p:cNvPr>
          <p:cNvSpPr txBox="1"/>
          <p:nvPr/>
        </p:nvSpPr>
        <p:spPr>
          <a:xfrm>
            <a:off x="6144063" y="6182627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Jan 1, 2019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5F952B9-E072-C04C-A15F-BBCE2CD35381}"/>
              </a:ext>
            </a:extLst>
          </p:cNvPr>
          <p:cNvSpPr txBox="1"/>
          <p:nvPr/>
        </p:nvSpPr>
        <p:spPr>
          <a:xfrm>
            <a:off x="9647870" y="6188236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Aug 31, 2018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1582D8C-5E2D-9C4C-AFE5-A5817764DEFE}"/>
              </a:ext>
            </a:extLst>
          </p:cNvPr>
          <p:cNvSpPr/>
          <p:nvPr/>
        </p:nvSpPr>
        <p:spPr>
          <a:xfrm>
            <a:off x="11206931" y="998600"/>
            <a:ext cx="365760" cy="36576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928DBF9-11C1-DD46-8A06-0B0DF03CA05D}"/>
              </a:ext>
            </a:extLst>
          </p:cNvPr>
          <p:cNvGrpSpPr/>
          <p:nvPr/>
        </p:nvGrpSpPr>
        <p:grpSpPr>
          <a:xfrm>
            <a:off x="2805049" y="793734"/>
            <a:ext cx="492443" cy="246221"/>
            <a:chOff x="1899609" y="793734"/>
            <a:chExt cx="492443" cy="24622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A28E14-50E9-A648-BE93-2D805EC99D58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5596EA1-47A1-DE4A-B1C1-1471649061DC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91307CDE-3BDE-6E42-87A9-37854168D752}"/>
              </a:ext>
            </a:extLst>
          </p:cNvPr>
          <p:cNvGrpSpPr/>
          <p:nvPr/>
        </p:nvGrpSpPr>
        <p:grpSpPr>
          <a:xfrm>
            <a:off x="6297591" y="815879"/>
            <a:ext cx="492443" cy="246221"/>
            <a:chOff x="1899609" y="793734"/>
            <a:chExt cx="492443" cy="246221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6B82B77-0994-C449-A0FB-935229EAF4F2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B42E20D-3B86-F848-8FFA-75C40866677B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2C6F3475-CB78-C747-BAC8-D76E79EDF564}"/>
              </a:ext>
            </a:extLst>
          </p:cNvPr>
          <p:cNvSpPr/>
          <p:nvPr/>
        </p:nvSpPr>
        <p:spPr>
          <a:xfrm>
            <a:off x="8477970" y="5603476"/>
            <a:ext cx="3139301" cy="5546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152C1325-8664-2948-805A-C832D73B95A7}"/>
              </a:ext>
            </a:extLst>
          </p:cNvPr>
          <p:cNvSpPr/>
          <p:nvPr/>
        </p:nvSpPr>
        <p:spPr>
          <a:xfrm>
            <a:off x="8721854" y="5704442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F95A4A1C-ABEE-914A-B907-874A0B152A8C}"/>
              </a:ext>
            </a:extLst>
          </p:cNvPr>
          <p:cNvSpPr/>
          <p:nvPr/>
        </p:nvSpPr>
        <p:spPr>
          <a:xfrm>
            <a:off x="1470355" y="5603476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2B82DFFB-2779-C348-9C47-8764A4DDA1AB}"/>
              </a:ext>
            </a:extLst>
          </p:cNvPr>
          <p:cNvSpPr/>
          <p:nvPr/>
        </p:nvSpPr>
        <p:spPr>
          <a:xfrm>
            <a:off x="5746274" y="1023641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211008E8-9F5E-EA42-B18D-DD71A1D43419}"/>
              </a:ext>
            </a:extLst>
          </p:cNvPr>
          <p:cNvSpPr/>
          <p:nvPr/>
        </p:nvSpPr>
        <p:spPr>
          <a:xfrm>
            <a:off x="6377647" y="1023641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528C3469-2E03-5A4D-A5A6-F4CADBDB5E6B}"/>
              </a:ext>
            </a:extLst>
          </p:cNvPr>
          <p:cNvSpPr txBox="1"/>
          <p:nvPr/>
        </p:nvSpPr>
        <p:spPr>
          <a:xfrm>
            <a:off x="5743847" y="1362035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98001D20-8636-AA4B-89DD-64CB089339A9}"/>
              </a:ext>
            </a:extLst>
          </p:cNvPr>
          <p:cNvSpPr txBox="1"/>
          <p:nvPr/>
        </p:nvSpPr>
        <p:spPr>
          <a:xfrm>
            <a:off x="6375220" y="1362035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FC813953-5989-BC43-8601-0ECA109BF0D5}"/>
              </a:ext>
            </a:extLst>
          </p:cNvPr>
          <p:cNvSpPr/>
          <p:nvPr/>
        </p:nvSpPr>
        <p:spPr>
          <a:xfrm>
            <a:off x="7000298" y="1025489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A2E919D0-9AC1-6142-8D74-4F90F2B3A7FB}"/>
              </a:ext>
            </a:extLst>
          </p:cNvPr>
          <p:cNvSpPr txBox="1"/>
          <p:nvPr/>
        </p:nvSpPr>
        <p:spPr>
          <a:xfrm>
            <a:off x="6997871" y="1363883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C9A52790-519F-9A47-850F-0DB902FB5F21}"/>
              </a:ext>
            </a:extLst>
          </p:cNvPr>
          <p:cNvSpPr/>
          <p:nvPr/>
        </p:nvSpPr>
        <p:spPr>
          <a:xfrm>
            <a:off x="2244100" y="1020017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B3852DBC-7A96-C248-AE0D-8A33DB36CA4D}"/>
              </a:ext>
            </a:extLst>
          </p:cNvPr>
          <p:cNvSpPr/>
          <p:nvPr/>
        </p:nvSpPr>
        <p:spPr>
          <a:xfrm>
            <a:off x="2875473" y="1020017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4CB3E96A-A218-424F-95EE-8B2FC8E4564C}"/>
              </a:ext>
            </a:extLst>
          </p:cNvPr>
          <p:cNvSpPr txBox="1"/>
          <p:nvPr/>
        </p:nvSpPr>
        <p:spPr>
          <a:xfrm>
            <a:off x="2241673" y="1358411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A4D199A-5FBC-8A43-8224-8736E35630EC}"/>
              </a:ext>
            </a:extLst>
          </p:cNvPr>
          <p:cNvSpPr txBox="1"/>
          <p:nvPr/>
        </p:nvSpPr>
        <p:spPr>
          <a:xfrm>
            <a:off x="2873046" y="1358411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B857B713-0CF9-184F-AFA7-EB5B3AB71556}"/>
              </a:ext>
            </a:extLst>
          </p:cNvPr>
          <p:cNvSpPr/>
          <p:nvPr/>
        </p:nvSpPr>
        <p:spPr>
          <a:xfrm>
            <a:off x="3498124" y="1021865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1ACD1F6-BD77-6641-9DCF-0B5F8CE15497}"/>
              </a:ext>
            </a:extLst>
          </p:cNvPr>
          <p:cNvSpPr txBox="1"/>
          <p:nvPr/>
        </p:nvSpPr>
        <p:spPr>
          <a:xfrm>
            <a:off x="3495697" y="1360259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6EEDDA-76A2-2F44-A656-5E598648473A}"/>
              </a:ext>
            </a:extLst>
          </p:cNvPr>
          <p:cNvSpPr txBox="1"/>
          <p:nvPr/>
        </p:nvSpPr>
        <p:spPr>
          <a:xfrm>
            <a:off x="10949145" y="6510528"/>
            <a:ext cx="11047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May 28, 2018 - 3</a:t>
            </a:r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6F88980F-3D43-B64F-86D4-5E271EC4F26F}"/>
              </a:ext>
            </a:extLst>
          </p:cNvPr>
          <p:cNvGrpSpPr/>
          <p:nvPr/>
        </p:nvGrpSpPr>
        <p:grpSpPr>
          <a:xfrm>
            <a:off x="9795894" y="800668"/>
            <a:ext cx="492443" cy="246221"/>
            <a:chOff x="1899609" y="793734"/>
            <a:chExt cx="492443" cy="246221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557A641F-0D79-864A-816C-5E1C75C8F99E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063E4C6B-19D0-C145-92CC-FC1B742AA2E6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Oval 148">
            <a:extLst>
              <a:ext uri="{FF2B5EF4-FFF2-40B4-BE49-F238E27FC236}">
                <a16:creationId xmlns:a16="http://schemas.microsoft.com/office/drawing/2014/main" id="{E3124E16-F880-EA4A-828A-9F902E210ECB}"/>
              </a:ext>
            </a:extLst>
          </p:cNvPr>
          <p:cNvSpPr/>
          <p:nvPr/>
        </p:nvSpPr>
        <p:spPr>
          <a:xfrm>
            <a:off x="9244576" y="1008430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C5EB73A1-47E6-BF48-9DA2-1100043514AB}"/>
              </a:ext>
            </a:extLst>
          </p:cNvPr>
          <p:cNvSpPr/>
          <p:nvPr/>
        </p:nvSpPr>
        <p:spPr>
          <a:xfrm>
            <a:off x="9875949" y="1008430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15FD071-25A2-7148-9BDE-01D5F2A97407}"/>
              </a:ext>
            </a:extLst>
          </p:cNvPr>
          <p:cNvSpPr txBox="1"/>
          <p:nvPr/>
        </p:nvSpPr>
        <p:spPr>
          <a:xfrm>
            <a:off x="9242149" y="134682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03CDECA1-BE00-8E4E-B5AD-C0AC17EC570D}"/>
              </a:ext>
            </a:extLst>
          </p:cNvPr>
          <p:cNvSpPr txBox="1"/>
          <p:nvPr/>
        </p:nvSpPr>
        <p:spPr>
          <a:xfrm>
            <a:off x="9854860" y="1346824"/>
            <a:ext cx="4267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 1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6E6BC977-5957-1B4E-AC6F-276FC91181EA}"/>
              </a:ext>
            </a:extLst>
          </p:cNvPr>
          <p:cNvSpPr/>
          <p:nvPr/>
        </p:nvSpPr>
        <p:spPr>
          <a:xfrm>
            <a:off x="10498600" y="1010278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DC5C9F1E-767B-CE4B-8A3B-239C8D525B03}"/>
              </a:ext>
            </a:extLst>
          </p:cNvPr>
          <p:cNvSpPr txBox="1"/>
          <p:nvPr/>
        </p:nvSpPr>
        <p:spPr>
          <a:xfrm>
            <a:off x="10477511" y="1348672"/>
            <a:ext cx="42672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 2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8319FF0-6F1B-654C-A56A-FD82CFE89BB9}"/>
              </a:ext>
            </a:extLst>
          </p:cNvPr>
          <p:cNvSpPr/>
          <p:nvPr/>
        </p:nvSpPr>
        <p:spPr>
          <a:xfrm>
            <a:off x="8477970" y="1507336"/>
            <a:ext cx="3139301" cy="122699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D3CD64D-8DE0-1641-A218-2B9CC8819FC1}"/>
              </a:ext>
            </a:extLst>
          </p:cNvPr>
          <p:cNvSpPr/>
          <p:nvPr/>
        </p:nvSpPr>
        <p:spPr>
          <a:xfrm>
            <a:off x="8582188" y="1692527"/>
            <a:ext cx="912079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Eating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6h 01m 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E13B953C-7F3A-7A48-B6F1-83677B742C33}"/>
              </a:ext>
            </a:extLst>
          </p:cNvPr>
          <p:cNvSpPr/>
          <p:nvPr/>
        </p:nvSpPr>
        <p:spPr>
          <a:xfrm>
            <a:off x="9647870" y="1690154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Family Time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1h 01m 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55C69C4B-4520-1248-A736-4E1E1F8ADD6F}"/>
              </a:ext>
            </a:extLst>
          </p:cNvPr>
          <p:cNvSpPr/>
          <p:nvPr/>
        </p:nvSpPr>
        <p:spPr>
          <a:xfrm>
            <a:off x="8477907" y="2738253"/>
            <a:ext cx="3139301" cy="13516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Student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7267C47-853C-B542-9B38-7EDA965EA286}"/>
              </a:ext>
            </a:extLst>
          </p:cNvPr>
          <p:cNvSpPr/>
          <p:nvPr/>
        </p:nvSpPr>
        <p:spPr>
          <a:xfrm>
            <a:off x="8582188" y="3010701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Lomas	      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A65F50A-9378-DD49-A01A-4DC7D6CE40D0}"/>
              </a:ext>
            </a:extLst>
          </p:cNvPr>
          <p:cNvSpPr/>
          <p:nvPr/>
        </p:nvSpPr>
        <p:spPr>
          <a:xfrm>
            <a:off x="8582188" y="3366473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Math 1	      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7279094-2B80-1D46-889E-5F03717E96DC}"/>
              </a:ext>
            </a:extLst>
          </p:cNvPr>
          <p:cNvSpPr/>
          <p:nvPr/>
        </p:nvSpPr>
        <p:spPr>
          <a:xfrm>
            <a:off x="8582188" y="3728527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Science	      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8F0B47C-7168-974B-BBDB-0BC791EFD0FA}"/>
              </a:ext>
            </a:extLst>
          </p:cNvPr>
          <p:cNvSpPr/>
          <p:nvPr/>
        </p:nvSpPr>
        <p:spPr>
          <a:xfrm>
            <a:off x="8477903" y="4091979"/>
            <a:ext cx="3139301" cy="99358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House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5DB5BD6-5C31-8947-B3BA-3DFA27E7F445}"/>
              </a:ext>
            </a:extLst>
          </p:cNvPr>
          <p:cNvSpPr/>
          <p:nvPr/>
        </p:nvSpPr>
        <p:spPr>
          <a:xfrm>
            <a:off x="8582188" y="4377808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Running	      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079B743-D593-C34D-81AD-80955BDC0F8B}"/>
              </a:ext>
            </a:extLst>
          </p:cNvPr>
          <p:cNvSpPr/>
          <p:nvPr/>
        </p:nvSpPr>
        <p:spPr>
          <a:xfrm>
            <a:off x="8582188" y="4733580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Sleeping	      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20h 01m 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AB2F950-5BE4-0B4A-8733-E3DAD1601019}"/>
              </a:ext>
            </a:extLst>
          </p:cNvPr>
          <p:cNvSpPr/>
          <p:nvPr/>
        </p:nvSpPr>
        <p:spPr>
          <a:xfrm>
            <a:off x="10713849" y="1690154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3h 01m </a:t>
            </a:r>
          </a:p>
        </p:txBody>
      </p:sp>
      <p:pic>
        <p:nvPicPr>
          <p:cNvPr id="7" name="Graphic 6" descr="Play">
            <a:extLst>
              <a:ext uri="{FF2B5EF4-FFF2-40B4-BE49-F238E27FC236}">
                <a16:creationId xmlns:a16="http://schemas.microsoft.com/office/drawing/2014/main" id="{2A45100A-316E-4A4C-8F54-820D07D4D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6440" y="3037643"/>
            <a:ext cx="200608" cy="200608"/>
          </a:xfrm>
          <a:prstGeom prst="rect">
            <a:avLst/>
          </a:prstGeom>
        </p:spPr>
      </p:pic>
      <p:pic>
        <p:nvPicPr>
          <p:cNvPr id="84" name="Graphic 83" descr="Play">
            <a:extLst>
              <a:ext uri="{FF2B5EF4-FFF2-40B4-BE49-F238E27FC236}">
                <a16:creationId xmlns:a16="http://schemas.microsoft.com/office/drawing/2014/main" id="{5B3FF85B-8CF1-B54C-BE23-F7DAEF40E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0222" y="3395317"/>
            <a:ext cx="200608" cy="200608"/>
          </a:xfrm>
          <a:prstGeom prst="rect">
            <a:avLst/>
          </a:prstGeom>
        </p:spPr>
      </p:pic>
      <p:pic>
        <p:nvPicPr>
          <p:cNvPr id="86" name="Graphic 85" descr="Play">
            <a:extLst>
              <a:ext uri="{FF2B5EF4-FFF2-40B4-BE49-F238E27FC236}">
                <a16:creationId xmlns:a16="http://schemas.microsoft.com/office/drawing/2014/main" id="{8FCE8228-7C8C-954A-AE30-E3C215923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6441" y="3756878"/>
            <a:ext cx="200608" cy="200608"/>
          </a:xfrm>
          <a:prstGeom prst="rect">
            <a:avLst/>
          </a:prstGeom>
        </p:spPr>
      </p:pic>
      <p:pic>
        <p:nvPicPr>
          <p:cNvPr id="88" name="Graphic 87" descr="Play">
            <a:extLst>
              <a:ext uri="{FF2B5EF4-FFF2-40B4-BE49-F238E27FC236}">
                <a16:creationId xmlns:a16="http://schemas.microsoft.com/office/drawing/2014/main" id="{DC6BD139-ACA2-F741-A983-109A20E88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6441" y="4404751"/>
            <a:ext cx="200608" cy="200608"/>
          </a:xfrm>
          <a:prstGeom prst="rect">
            <a:avLst/>
          </a:prstGeom>
        </p:spPr>
      </p:pic>
      <p:pic>
        <p:nvPicPr>
          <p:cNvPr id="91" name="Graphic 90" descr="Play">
            <a:extLst>
              <a:ext uri="{FF2B5EF4-FFF2-40B4-BE49-F238E27FC236}">
                <a16:creationId xmlns:a16="http://schemas.microsoft.com/office/drawing/2014/main" id="{9AEA0CD2-31B6-2844-A1A1-35FB37B9B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80222" y="4761947"/>
            <a:ext cx="200608" cy="200608"/>
          </a:xfrm>
          <a:prstGeom prst="rect">
            <a:avLst/>
          </a:prstGeom>
        </p:spPr>
      </p:pic>
      <p:sp>
        <p:nvSpPr>
          <p:cNvPr id="93" name="Oval 92">
            <a:extLst>
              <a:ext uri="{FF2B5EF4-FFF2-40B4-BE49-F238E27FC236}">
                <a16:creationId xmlns:a16="http://schemas.microsoft.com/office/drawing/2014/main" id="{F1F3F77F-AACD-F841-A8D7-C662BECE2969}"/>
              </a:ext>
            </a:extLst>
          </p:cNvPr>
          <p:cNvSpPr/>
          <p:nvPr/>
        </p:nvSpPr>
        <p:spPr>
          <a:xfrm>
            <a:off x="11207357" y="2580678"/>
            <a:ext cx="365760" cy="36576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6AAE06C-1E85-534A-B5A7-429958AE9B60}"/>
              </a:ext>
            </a:extLst>
          </p:cNvPr>
          <p:cNvSpPr/>
          <p:nvPr/>
        </p:nvSpPr>
        <p:spPr>
          <a:xfrm>
            <a:off x="7697632" y="1020017"/>
            <a:ext cx="365760" cy="36576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861B13F4-433E-F742-8C24-5AAA0F47563E}"/>
              </a:ext>
            </a:extLst>
          </p:cNvPr>
          <p:cNvSpPr/>
          <p:nvPr/>
        </p:nvSpPr>
        <p:spPr>
          <a:xfrm>
            <a:off x="4173583" y="1020017"/>
            <a:ext cx="365760" cy="36576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E4C2C32-7445-4548-B4C6-685899CD876A}"/>
              </a:ext>
            </a:extLst>
          </p:cNvPr>
          <p:cNvSpPr/>
          <p:nvPr/>
        </p:nvSpPr>
        <p:spPr>
          <a:xfrm>
            <a:off x="4973687" y="1506975"/>
            <a:ext cx="3139301" cy="40905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List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FBE4B052-5DEB-D54C-B045-385AAF122510}"/>
              </a:ext>
            </a:extLst>
          </p:cNvPr>
          <p:cNvSpPr/>
          <p:nvPr/>
        </p:nvSpPr>
        <p:spPr>
          <a:xfrm>
            <a:off x="4973687" y="5597506"/>
            <a:ext cx="3139301" cy="5546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96" name="Rounded Rectangle 95">
            <a:extLst>
              <a:ext uri="{FF2B5EF4-FFF2-40B4-BE49-F238E27FC236}">
                <a16:creationId xmlns:a16="http://schemas.microsoft.com/office/drawing/2014/main" id="{78488F87-FA33-104D-A11D-CAFD660BB410}"/>
              </a:ext>
            </a:extLst>
          </p:cNvPr>
          <p:cNvSpPr/>
          <p:nvPr/>
        </p:nvSpPr>
        <p:spPr>
          <a:xfrm>
            <a:off x="5217571" y="5698472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0A925863-2925-7B4A-8598-C7B287A5083B}"/>
              </a:ext>
            </a:extLst>
          </p:cNvPr>
          <p:cNvSpPr/>
          <p:nvPr/>
        </p:nvSpPr>
        <p:spPr>
          <a:xfrm>
            <a:off x="4973687" y="1501366"/>
            <a:ext cx="3139301" cy="122699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54959A6A-06BA-8547-B32E-078FC13F7108}"/>
              </a:ext>
            </a:extLst>
          </p:cNvPr>
          <p:cNvSpPr/>
          <p:nvPr/>
        </p:nvSpPr>
        <p:spPr>
          <a:xfrm>
            <a:off x="5077905" y="1686557"/>
            <a:ext cx="912079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Eating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6h 01m 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BCF5919-12FA-D24E-B4F6-137209F70A93}"/>
              </a:ext>
            </a:extLst>
          </p:cNvPr>
          <p:cNvSpPr/>
          <p:nvPr/>
        </p:nvSpPr>
        <p:spPr>
          <a:xfrm>
            <a:off x="6143587" y="1684184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Family Time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1h 01m 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A98BE0DD-3542-704A-93C8-C6F86333825C}"/>
              </a:ext>
            </a:extLst>
          </p:cNvPr>
          <p:cNvSpPr/>
          <p:nvPr/>
        </p:nvSpPr>
        <p:spPr>
          <a:xfrm>
            <a:off x="5077905" y="2858840"/>
            <a:ext cx="2867289" cy="260776"/>
          </a:xfrm>
          <a:prstGeom prst="rect">
            <a:avLst/>
          </a:prstGeom>
          <a:solidFill>
            <a:schemeClr val="bg2"/>
          </a:solidFill>
          <a:ln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Search</a:t>
            </a:r>
            <a:endParaRPr lang="en-US" sz="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D8D6DA0E-5A28-CA40-9ECB-3FC9F4AAE927}"/>
              </a:ext>
            </a:extLst>
          </p:cNvPr>
          <p:cNvSpPr/>
          <p:nvPr/>
        </p:nvSpPr>
        <p:spPr>
          <a:xfrm>
            <a:off x="4973624" y="3250198"/>
            <a:ext cx="3139301" cy="13516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Student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00AA35ED-1D67-3045-BD43-ACBD0D3F2A67}"/>
              </a:ext>
            </a:extLst>
          </p:cNvPr>
          <p:cNvSpPr/>
          <p:nvPr/>
        </p:nvSpPr>
        <p:spPr>
          <a:xfrm>
            <a:off x="5077905" y="3522646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Lomas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	EST: 30m 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4A9B8047-E54F-C347-9A93-BE2DF5C1D518}"/>
              </a:ext>
            </a:extLst>
          </p:cNvPr>
          <p:cNvSpPr/>
          <p:nvPr/>
        </p:nvSpPr>
        <p:spPr>
          <a:xfrm>
            <a:off x="5077905" y="3878418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Math 1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	EST: 30m 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D8DA6C9-A93A-474A-99CD-2E98234CC796}"/>
              </a:ext>
            </a:extLst>
          </p:cNvPr>
          <p:cNvSpPr/>
          <p:nvPr/>
        </p:nvSpPr>
        <p:spPr>
          <a:xfrm>
            <a:off x="5077905" y="4240472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Science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	EST: 2h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2F00933E-A84B-2D4B-ABA7-E34415A7D7D6}"/>
              </a:ext>
            </a:extLst>
          </p:cNvPr>
          <p:cNvSpPr/>
          <p:nvPr/>
        </p:nvSpPr>
        <p:spPr>
          <a:xfrm>
            <a:off x="4973620" y="4603924"/>
            <a:ext cx="3139301" cy="99358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House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7DEABC61-AB8C-FE4D-9D0F-8C7A08F28D02}"/>
              </a:ext>
            </a:extLst>
          </p:cNvPr>
          <p:cNvSpPr/>
          <p:nvPr/>
        </p:nvSpPr>
        <p:spPr>
          <a:xfrm>
            <a:off x="5077905" y="4889753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Running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	EST: 1h 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87480444-2466-2C47-925D-88DB66700B8A}"/>
              </a:ext>
            </a:extLst>
          </p:cNvPr>
          <p:cNvSpPr/>
          <p:nvPr/>
        </p:nvSpPr>
        <p:spPr>
          <a:xfrm>
            <a:off x="5077905" y="5245525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Sleeping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20h 01m 	EST: 8h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268FA410-17D6-DF45-8C29-47821A42279A}"/>
              </a:ext>
            </a:extLst>
          </p:cNvPr>
          <p:cNvSpPr/>
          <p:nvPr/>
        </p:nvSpPr>
        <p:spPr>
          <a:xfrm>
            <a:off x="7209566" y="1684184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3h 01m </a:t>
            </a:r>
          </a:p>
        </p:txBody>
      </p:sp>
      <p:pic>
        <p:nvPicPr>
          <p:cNvPr id="115" name="Graphic 114" descr="Play">
            <a:extLst>
              <a:ext uri="{FF2B5EF4-FFF2-40B4-BE49-F238E27FC236}">
                <a16:creationId xmlns:a16="http://schemas.microsoft.com/office/drawing/2014/main" id="{8E2B35E7-8E01-D941-A59B-97C916622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82157" y="3549588"/>
            <a:ext cx="200608" cy="200608"/>
          </a:xfrm>
          <a:prstGeom prst="rect">
            <a:avLst/>
          </a:prstGeom>
        </p:spPr>
      </p:pic>
      <p:pic>
        <p:nvPicPr>
          <p:cNvPr id="120" name="Graphic 119" descr="Play">
            <a:extLst>
              <a:ext uri="{FF2B5EF4-FFF2-40B4-BE49-F238E27FC236}">
                <a16:creationId xmlns:a16="http://schemas.microsoft.com/office/drawing/2014/main" id="{A8977DC2-5125-0A44-9DE5-ED0670C32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5939" y="3907262"/>
            <a:ext cx="200608" cy="200608"/>
          </a:xfrm>
          <a:prstGeom prst="rect">
            <a:avLst/>
          </a:prstGeom>
        </p:spPr>
      </p:pic>
      <p:pic>
        <p:nvPicPr>
          <p:cNvPr id="123" name="Graphic 122" descr="Play">
            <a:extLst>
              <a:ext uri="{FF2B5EF4-FFF2-40B4-BE49-F238E27FC236}">
                <a16:creationId xmlns:a16="http://schemas.microsoft.com/office/drawing/2014/main" id="{E8786371-2CB4-E54F-94C9-8F4B9B04E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82158" y="4268823"/>
            <a:ext cx="200608" cy="200608"/>
          </a:xfrm>
          <a:prstGeom prst="rect">
            <a:avLst/>
          </a:prstGeom>
        </p:spPr>
      </p:pic>
      <p:pic>
        <p:nvPicPr>
          <p:cNvPr id="126" name="Graphic 125" descr="Play">
            <a:extLst>
              <a:ext uri="{FF2B5EF4-FFF2-40B4-BE49-F238E27FC236}">
                <a16:creationId xmlns:a16="http://schemas.microsoft.com/office/drawing/2014/main" id="{596CFD37-017C-4D4A-AB2C-AC8F2A7B0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82158" y="4916696"/>
            <a:ext cx="200608" cy="200608"/>
          </a:xfrm>
          <a:prstGeom prst="rect">
            <a:avLst/>
          </a:prstGeom>
        </p:spPr>
      </p:pic>
      <p:pic>
        <p:nvPicPr>
          <p:cNvPr id="127" name="Graphic 126" descr="Play">
            <a:extLst>
              <a:ext uri="{FF2B5EF4-FFF2-40B4-BE49-F238E27FC236}">
                <a16:creationId xmlns:a16="http://schemas.microsoft.com/office/drawing/2014/main" id="{CA98D9D3-57BC-CB46-B91B-EC173C05D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75939" y="5273892"/>
            <a:ext cx="200608" cy="200608"/>
          </a:xfrm>
          <a:prstGeom prst="rect">
            <a:avLst/>
          </a:prstGeom>
        </p:spPr>
      </p:pic>
      <p:sp>
        <p:nvSpPr>
          <p:cNvPr id="128" name="Oval 127">
            <a:extLst>
              <a:ext uri="{FF2B5EF4-FFF2-40B4-BE49-F238E27FC236}">
                <a16:creationId xmlns:a16="http://schemas.microsoft.com/office/drawing/2014/main" id="{B89F1CB5-516C-1745-955A-F79E53C4EAC4}"/>
              </a:ext>
            </a:extLst>
          </p:cNvPr>
          <p:cNvSpPr/>
          <p:nvPr/>
        </p:nvSpPr>
        <p:spPr>
          <a:xfrm>
            <a:off x="7703074" y="3092623"/>
            <a:ext cx="365760" cy="36576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6079DECA-7536-0746-9FD6-72B9DDCF2BD7}"/>
              </a:ext>
            </a:extLst>
          </p:cNvPr>
          <p:cNvSpPr/>
          <p:nvPr/>
        </p:nvSpPr>
        <p:spPr>
          <a:xfrm>
            <a:off x="1472770" y="1509358"/>
            <a:ext cx="3139301" cy="40905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List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4C1BEA5D-2E2B-894D-BE79-0FE23071A55A}"/>
              </a:ext>
            </a:extLst>
          </p:cNvPr>
          <p:cNvSpPr/>
          <p:nvPr/>
        </p:nvSpPr>
        <p:spPr>
          <a:xfrm>
            <a:off x="1472770" y="1503749"/>
            <a:ext cx="3139301" cy="122699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BD13F2F4-BB86-7342-9D0A-749DCC5825F5}"/>
              </a:ext>
            </a:extLst>
          </p:cNvPr>
          <p:cNvSpPr/>
          <p:nvPr/>
        </p:nvSpPr>
        <p:spPr>
          <a:xfrm>
            <a:off x="1576988" y="1688940"/>
            <a:ext cx="912079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Eating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6h 01m 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F09FB25-7FED-4947-91BA-C7D39CEA4AC2}"/>
              </a:ext>
            </a:extLst>
          </p:cNvPr>
          <p:cNvSpPr/>
          <p:nvPr/>
        </p:nvSpPr>
        <p:spPr>
          <a:xfrm>
            <a:off x="2642670" y="1686567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Family Time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1h 01m 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ADA36ECE-D7D7-F541-BDB5-A4CB4787CF65}"/>
              </a:ext>
            </a:extLst>
          </p:cNvPr>
          <p:cNvSpPr/>
          <p:nvPr/>
        </p:nvSpPr>
        <p:spPr>
          <a:xfrm>
            <a:off x="1576988" y="3746437"/>
            <a:ext cx="2867289" cy="260776"/>
          </a:xfrm>
          <a:prstGeom prst="rect">
            <a:avLst/>
          </a:prstGeom>
          <a:solidFill>
            <a:schemeClr val="bg2"/>
          </a:solidFill>
          <a:ln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Search</a:t>
            </a:r>
            <a:endParaRPr lang="en-US" sz="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25AB8443-68F9-CA4C-9AC4-6A1234468D1C}"/>
              </a:ext>
            </a:extLst>
          </p:cNvPr>
          <p:cNvSpPr/>
          <p:nvPr/>
        </p:nvSpPr>
        <p:spPr>
          <a:xfrm>
            <a:off x="1472707" y="4086169"/>
            <a:ext cx="3139301" cy="13516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Student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98921A09-F18F-A347-B566-B04BAE1589E8}"/>
              </a:ext>
            </a:extLst>
          </p:cNvPr>
          <p:cNvSpPr/>
          <p:nvPr/>
        </p:nvSpPr>
        <p:spPr>
          <a:xfrm>
            <a:off x="1576988" y="4358617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Lomas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2h 01m 	EST: 30m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06E96C3C-438D-824B-A21D-88F26164530E}"/>
              </a:ext>
            </a:extLst>
          </p:cNvPr>
          <p:cNvSpPr/>
          <p:nvPr/>
        </p:nvSpPr>
        <p:spPr>
          <a:xfrm>
            <a:off x="1576988" y="4714389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Math 1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2h 01m	EST: 30m 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F974BB9C-7D26-1041-866D-F031372883C3}"/>
              </a:ext>
            </a:extLst>
          </p:cNvPr>
          <p:cNvSpPr/>
          <p:nvPr/>
        </p:nvSpPr>
        <p:spPr>
          <a:xfrm>
            <a:off x="1576988" y="5076443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Science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2h 01m	EST: 2h 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73C1F57A-B677-8F4B-9361-98B2E6B94F5A}"/>
              </a:ext>
            </a:extLst>
          </p:cNvPr>
          <p:cNvSpPr/>
          <p:nvPr/>
        </p:nvSpPr>
        <p:spPr>
          <a:xfrm>
            <a:off x="1472703" y="5439895"/>
            <a:ext cx="3139301" cy="3449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House</a:t>
            </a: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F0CCC4FD-C38C-094C-880F-7DF399631B5B}"/>
              </a:ext>
            </a:extLst>
          </p:cNvPr>
          <p:cNvSpPr/>
          <p:nvPr/>
        </p:nvSpPr>
        <p:spPr>
          <a:xfrm>
            <a:off x="3708649" y="1686567"/>
            <a:ext cx="912376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3h 01m </a:t>
            </a:r>
          </a:p>
        </p:txBody>
      </p:sp>
      <p:pic>
        <p:nvPicPr>
          <p:cNvPr id="164" name="Graphic 163" descr="Play">
            <a:extLst>
              <a:ext uri="{FF2B5EF4-FFF2-40B4-BE49-F238E27FC236}">
                <a16:creationId xmlns:a16="http://schemas.microsoft.com/office/drawing/2014/main" id="{B34CD5D0-35E7-CC42-B4E2-C94A4C3C30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81240" y="4385559"/>
            <a:ext cx="200608" cy="200608"/>
          </a:xfrm>
          <a:prstGeom prst="rect">
            <a:avLst/>
          </a:prstGeom>
        </p:spPr>
      </p:pic>
      <p:pic>
        <p:nvPicPr>
          <p:cNvPr id="165" name="Graphic 164" descr="Play">
            <a:extLst>
              <a:ext uri="{FF2B5EF4-FFF2-40B4-BE49-F238E27FC236}">
                <a16:creationId xmlns:a16="http://schemas.microsoft.com/office/drawing/2014/main" id="{99E4BE5F-BE02-E241-AB5E-6693266387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75022" y="4743233"/>
            <a:ext cx="200608" cy="200608"/>
          </a:xfrm>
          <a:prstGeom prst="rect">
            <a:avLst/>
          </a:prstGeom>
        </p:spPr>
      </p:pic>
      <p:pic>
        <p:nvPicPr>
          <p:cNvPr id="166" name="Graphic 165" descr="Play">
            <a:extLst>
              <a:ext uri="{FF2B5EF4-FFF2-40B4-BE49-F238E27FC236}">
                <a16:creationId xmlns:a16="http://schemas.microsoft.com/office/drawing/2014/main" id="{A215B030-CB3B-F443-BA73-DAFFBFF1A5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81241" y="5104794"/>
            <a:ext cx="200608" cy="200608"/>
          </a:xfrm>
          <a:prstGeom prst="rect">
            <a:avLst/>
          </a:prstGeom>
        </p:spPr>
      </p:pic>
      <p:pic>
        <p:nvPicPr>
          <p:cNvPr id="167" name="Graphic 166" descr="Play">
            <a:extLst>
              <a:ext uri="{FF2B5EF4-FFF2-40B4-BE49-F238E27FC236}">
                <a16:creationId xmlns:a16="http://schemas.microsoft.com/office/drawing/2014/main" id="{13691552-FB9D-344B-8E86-3A6E2FC931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81241" y="5573367"/>
            <a:ext cx="200608" cy="200608"/>
          </a:xfrm>
          <a:prstGeom prst="rect">
            <a:avLst/>
          </a:prstGeom>
        </p:spPr>
      </p:pic>
      <p:sp>
        <p:nvSpPr>
          <p:cNvPr id="169" name="Oval 168">
            <a:extLst>
              <a:ext uri="{FF2B5EF4-FFF2-40B4-BE49-F238E27FC236}">
                <a16:creationId xmlns:a16="http://schemas.microsoft.com/office/drawing/2014/main" id="{9E186501-A500-8849-B06E-B53EA426ADF2}"/>
              </a:ext>
            </a:extLst>
          </p:cNvPr>
          <p:cNvSpPr/>
          <p:nvPr/>
        </p:nvSpPr>
        <p:spPr>
          <a:xfrm>
            <a:off x="4202157" y="3928594"/>
            <a:ext cx="365760" cy="36576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2C33CD85-C155-7740-869F-EF12D0CDB841}"/>
              </a:ext>
            </a:extLst>
          </p:cNvPr>
          <p:cNvSpPr/>
          <p:nvPr/>
        </p:nvSpPr>
        <p:spPr>
          <a:xfrm>
            <a:off x="1472770" y="5599889"/>
            <a:ext cx="3139301" cy="5546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131" name="Rounded Rectangle 130">
            <a:extLst>
              <a:ext uri="{FF2B5EF4-FFF2-40B4-BE49-F238E27FC236}">
                <a16:creationId xmlns:a16="http://schemas.microsoft.com/office/drawing/2014/main" id="{CCC3CDCB-9083-3142-BBF6-089F2DFEFA65}"/>
              </a:ext>
            </a:extLst>
          </p:cNvPr>
          <p:cNvSpPr/>
          <p:nvPr/>
        </p:nvSpPr>
        <p:spPr>
          <a:xfrm>
            <a:off x="1716654" y="5700855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3298DD33-2390-7748-A20D-0BD562C4113D}"/>
              </a:ext>
            </a:extLst>
          </p:cNvPr>
          <p:cNvSpPr/>
          <p:nvPr/>
        </p:nvSpPr>
        <p:spPr>
          <a:xfrm>
            <a:off x="1469125" y="2719198"/>
            <a:ext cx="3139301" cy="9412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Today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56035130-5F19-3D4F-AB14-7AA714C7688F}"/>
              </a:ext>
            </a:extLst>
          </p:cNvPr>
          <p:cNvSpPr/>
          <p:nvPr/>
        </p:nvSpPr>
        <p:spPr>
          <a:xfrm>
            <a:off x="1570769" y="2941768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English Class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2h 01m	2-3PM</a:t>
            </a:r>
          </a:p>
        </p:txBody>
      </p:sp>
      <p:pic>
        <p:nvPicPr>
          <p:cNvPr id="172" name="Graphic 171" descr="Play">
            <a:extLst>
              <a:ext uri="{FF2B5EF4-FFF2-40B4-BE49-F238E27FC236}">
                <a16:creationId xmlns:a16="http://schemas.microsoft.com/office/drawing/2014/main" id="{6D86B041-68D7-A046-8812-A9108362D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75021" y="2968710"/>
            <a:ext cx="200608" cy="200608"/>
          </a:xfrm>
          <a:prstGeom prst="rect">
            <a:avLst/>
          </a:prstGeom>
        </p:spPr>
      </p:pic>
      <p:sp>
        <p:nvSpPr>
          <p:cNvPr id="173" name="Rounded Rectangle 172">
            <a:extLst>
              <a:ext uri="{FF2B5EF4-FFF2-40B4-BE49-F238E27FC236}">
                <a16:creationId xmlns:a16="http://schemas.microsoft.com/office/drawing/2014/main" id="{E77EEE39-FF3C-4545-AA2A-8EB295BD5453}"/>
              </a:ext>
            </a:extLst>
          </p:cNvPr>
          <p:cNvSpPr/>
          <p:nvPr/>
        </p:nvSpPr>
        <p:spPr>
          <a:xfrm>
            <a:off x="2330476" y="5700855"/>
            <a:ext cx="365759" cy="373490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FB340D7-FF0A-6C41-92F9-86D8BD11C010}"/>
              </a:ext>
            </a:extLst>
          </p:cNvPr>
          <p:cNvCxnSpPr>
            <a:cxnSpLocks/>
            <a:stCxn id="11" idx="3"/>
            <a:endCxn id="170" idx="1"/>
          </p:cNvCxnSpPr>
          <p:nvPr/>
        </p:nvCxnSpPr>
        <p:spPr>
          <a:xfrm>
            <a:off x="1026076" y="2965399"/>
            <a:ext cx="443049" cy="224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F1CAE73-D8C2-384A-9B04-34768430B1C2}"/>
              </a:ext>
            </a:extLst>
          </p:cNvPr>
          <p:cNvSpPr txBox="1"/>
          <p:nvPr/>
        </p:nvSpPr>
        <p:spPr>
          <a:xfrm>
            <a:off x="331655" y="2580678"/>
            <a:ext cx="6944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Calendar</a:t>
            </a:r>
          </a:p>
          <a:p>
            <a:r>
              <a:rPr lang="en-US" sz="1100" dirty="0"/>
              <a:t>Events</a:t>
            </a:r>
          </a:p>
          <a:p>
            <a:r>
              <a:rPr lang="en-US" sz="1100" dirty="0"/>
              <a:t>and</a:t>
            </a:r>
          </a:p>
          <a:p>
            <a:r>
              <a:rPr lang="en-US" sz="1100" dirty="0"/>
              <a:t>Tasks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E1703249-B922-AC4A-B149-76B30789E97A}"/>
              </a:ext>
            </a:extLst>
          </p:cNvPr>
          <p:cNvSpPr/>
          <p:nvPr/>
        </p:nvSpPr>
        <p:spPr>
          <a:xfrm>
            <a:off x="1247600" y="4086169"/>
            <a:ext cx="221525" cy="151013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4E4BC5EA-F9C7-0E45-814B-1432619757EA}"/>
              </a:ext>
            </a:extLst>
          </p:cNvPr>
          <p:cNvSpPr txBox="1"/>
          <p:nvPr/>
        </p:nvSpPr>
        <p:spPr>
          <a:xfrm>
            <a:off x="331655" y="4577539"/>
            <a:ext cx="65594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My Task</a:t>
            </a:r>
          </a:p>
          <a:p>
            <a:r>
              <a:rPr lang="en-US" sz="1100" dirty="0"/>
              <a:t>List to</a:t>
            </a:r>
          </a:p>
          <a:p>
            <a:r>
              <a:rPr lang="en-US" sz="1100" dirty="0"/>
              <a:t>Track</a:t>
            </a: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7E9C7C68-A7A8-1245-8E2F-AC1F51698D9C}"/>
              </a:ext>
            </a:extLst>
          </p:cNvPr>
          <p:cNvSpPr/>
          <p:nvPr/>
        </p:nvSpPr>
        <p:spPr>
          <a:xfrm>
            <a:off x="1568034" y="3302641"/>
            <a:ext cx="2873508" cy="260776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Lomas	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: 2h 01m 	EST: 30m</a:t>
            </a:r>
          </a:p>
        </p:txBody>
      </p:sp>
      <p:pic>
        <p:nvPicPr>
          <p:cNvPr id="176" name="Graphic 175" descr="Play">
            <a:extLst>
              <a:ext uri="{FF2B5EF4-FFF2-40B4-BE49-F238E27FC236}">
                <a16:creationId xmlns:a16="http://schemas.microsoft.com/office/drawing/2014/main" id="{E67BF874-92C8-2D4C-A8B8-8BB75F010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72286" y="3329583"/>
            <a:ext cx="200608" cy="200608"/>
          </a:xfrm>
          <a:prstGeom prst="rect">
            <a:avLst/>
          </a:prstGeom>
        </p:spPr>
      </p:pic>
      <p:sp>
        <p:nvSpPr>
          <p:cNvPr id="181" name="Rectangle 180">
            <a:extLst>
              <a:ext uri="{FF2B5EF4-FFF2-40B4-BE49-F238E27FC236}">
                <a16:creationId xmlns:a16="http://schemas.microsoft.com/office/drawing/2014/main" id="{ADAA5C59-51D7-6A48-A1B7-5D10F7B210C4}"/>
              </a:ext>
            </a:extLst>
          </p:cNvPr>
          <p:cNvSpPr/>
          <p:nvPr/>
        </p:nvSpPr>
        <p:spPr>
          <a:xfrm>
            <a:off x="1547671" y="1633144"/>
            <a:ext cx="137160" cy="137160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93B0B2E8-DA99-624D-B5D8-6A37D39E85DF}"/>
              </a:ext>
            </a:extLst>
          </p:cNvPr>
          <p:cNvSpPr/>
          <p:nvPr/>
        </p:nvSpPr>
        <p:spPr>
          <a:xfrm>
            <a:off x="2609860" y="1633144"/>
            <a:ext cx="137160" cy="137160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C932170F-44F4-AB4F-B443-A9885E2DA7D7}"/>
              </a:ext>
            </a:extLst>
          </p:cNvPr>
          <p:cNvSpPr/>
          <p:nvPr/>
        </p:nvSpPr>
        <p:spPr>
          <a:xfrm>
            <a:off x="3687634" y="1633144"/>
            <a:ext cx="137160" cy="137160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45C5C4D8-7935-704F-94EC-9DB79384C646}"/>
              </a:ext>
            </a:extLst>
          </p:cNvPr>
          <p:cNvCxnSpPr>
            <a:cxnSpLocks/>
            <a:stCxn id="185" idx="3"/>
            <a:endCxn id="181" idx="1"/>
          </p:cNvCxnSpPr>
          <p:nvPr/>
        </p:nvCxnSpPr>
        <p:spPr>
          <a:xfrm>
            <a:off x="1138782" y="1384989"/>
            <a:ext cx="408889" cy="3167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TextBox 184">
            <a:extLst>
              <a:ext uri="{FF2B5EF4-FFF2-40B4-BE49-F238E27FC236}">
                <a16:creationId xmlns:a16="http://schemas.microsoft.com/office/drawing/2014/main" id="{4A9C0B70-6A0D-FC43-AF79-676BBA72AD57}"/>
              </a:ext>
            </a:extLst>
          </p:cNvPr>
          <p:cNvSpPr txBox="1"/>
          <p:nvPr/>
        </p:nvSpPr>
        <p:spPr>
          <a:xfrm>
            <a:off x="338348" y="1169545"/>
            <a:ext cx="8004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To Do</a:t>
            </a:r>
          </a:p>
          <a:p>
            <a:r>
              <a:rPr lang="en-US" sz="1100" dirty="0"/>
              <a:t>Checkbox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0C39038-DE80-184B-A1A0-D50712CF35F6}"/>
              </a:ext>
            </a:extLst>
          </p:cNvPr>
          <p:cNvSpPr/>
          <p:nvPr/>
        </p:nvSpPr>
        <p:spPr>
          <a:xfrm>
            <a:off x="8477971" y="579629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0DF1BA-A432-794C-96A6-93037E5A0C1B}"/>
              </a:ext>
            </a:extLst>
          </p:cNvPr>
          <p:cNvSpPr/>
          <p:nvPr/>
        </p:nvSpPr>
        <p:spPr>
          <a:xfrm>
            <a:off x="4974164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979A69-6656-DF4F-965B-DC18D5ADC5C1}"/>
              </a:ext>
            </a:extLst>
          </p:cNvPr>
          <p:cNvSpPr/>
          <p:nvPr/>
        </p:nvSpPr>
        <p:spPr>
          <a:xfrm>
            <a:off x="1470356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698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4763DC-6ECC-B24F-A829-F2EDE17261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23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435D2A1-3112-4443-95C8-8839DCE081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0930"/>
          <a:stretch/>
        </p:blipFill>
        <p:spPr>
          <a:xfrm rot="5400000">
            <a:off x="6687310" y="1353310"/>
            <a:ext cx="6214533" cy="41513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C43661-5AC9-E643-84F2-0876E1B9C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410" r="-1" b="-1"/>
          <a:stretch/>
        </p:blipFill>
        <p:spPr>
          <a:xfrm rot="5400000">
            <a:off x="330166" y="313300"/>
            <a:ext cx="3067161" cy="30840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B2B760-B653-EC47-80E5-8F5E283D7E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10930"/>
          <a:stretch/>
        </p:blipFill>
        <p:spPr>
          <a:xfrm rot="5400000">
            <a:off x="2458582" y="1353310"/>
            <a:ext cx="6214533" cy="41513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4FB9D0-3558-084B-8783-62D1A17650F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5347" b="-1"/>
          <a:stretch/>
        </p:blipFill>
        <p:spPr>
          <a:xfrm rot="5400000">
            <a:off x="328887" y="3461949"/>
            <a:ext cx="3069719" cy="308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834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AA3CC463-F933-4AC4-86E1-5AC14B0C316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E7E7877-F64E-4EEA-B778-138031EFF87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4180332" cy="2788074"/>
          </a:xfrm>
          <a:prstGeom prst="rect">
            <a:avLst/>
          </a:prstGeom>
          <a:solidFill>
            <a:srgbClr val="FFFFFF"/>
          </a:solidFill>
          <a:ln>
            <a:solidFill>
              <a:srgbClr val="FF7B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DD6C4F3-70FD-4F13-919C-702EE488649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0596" y="487090"/>
            <a:ext cx="6741849" cy="5897880"/>
          </a:xfrm>
          <a:prstGeom prst="rect">
            <a:avLst/>
          </a:pr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025D2DB-A12A-44DB-B00E-F4D622329ED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4180332" cy="2788074"/>
          </a:xfrm>
          <a:prstGeom prst="rect">
            <a:avLst/>
          </a:prstGeom>
          <a:solidFill>
            <a:srgbClr val="FFFFFF"/>
          </a:solidFill>
          <a:ln>
            <a:solidFill>
              <a:srgbClr val="FF7B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918D55D-57BA-DA40-9A6A-8EB5E56D6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604" y="643467"/>
            <a:ext cx="3486835" cy="24756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D075A5B-08CF-0D4D-867D-5AE18BE00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428" y="650497"/>
            <a:ext cx="6330756" cy="55710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F7F47EB-6F85-1048-89EA-4B19B05708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49" y="3875713"/>
            <a:ext cx="3854945" cy="221659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3A0C4CA-BC34-164F-9060-501B4B4D7623}"/>
              </a:ext>
            </a:extLst>
          </p:cNvPr>
          <p:cNvSpPr/>
          <p:nvPr/>
        </p:nvSpPr>
        <p:spPr>
          <a:xfrm>
            <a:off x="5184428" y="643468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63F8E5A-8FD1-A146-AA35-3896458C84B6}"/>
              </a:ext>
            </a:extLst>
          </p:cNvPr>
          <p:cNvSpPr/>
          <p:nvPr/>
        </p:nvSpPr>
        <p:spPr>
          <a:xfrm>
            <a:off x="5184428" y="650496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1FDA157-C7C6-1342-AC6A-7129143CD1E0}"/>
              </a:ext>
            </a:extLst>
          </p:cNvPr>
          <p:cNvSpPr/>
          <p:nvPr/>
        </p:nvSpPr>
        <p:spPr>
          <a:xfrm>
            <a:off x="5184428" y="875130"/>
            <a:ext cx="3139301" cy="29360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69910C0-2B74-0645-BB91-981B822356F0}"/>
              </a:ext>
            </a:extLst>
          </p:cNvPr>
          <p:cNvSpPr/>
          <p:nvPr/>
        </p:nvSpPr>
        <p:spPr>
          <a:xfrm>
            <a:off x="5184428" y="1178312"/>
            <a:ext cx="3139301" cy="56946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2F3007E-2BC4-8E44-9F13-B3A997C73D31}"/>
              </a:ext>
            </a:extLst>
          </p:cNvPr>
          <p:cNvSpPr/>
          <p:nvPr/>
        </p:nvSpPr>
        <p:spPr>
          <a:xfrm>
            <a:off x="5265956" y="1755367"/>
            <a:ext cx="1412636" cy="152035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0679141-E57D-1E48-AEF8-5CCEBFA52BEC}"/>
              </a:ext>
            </a:extLst>
          </p:cNvPr>
          <p:cNvSpPr/>
          <p:nvPr/>
        </p:nvSpPr>
        <p:spPr>
          <a:xfrm>
            <a:off x="5265955" y="3383647"/>
            <a:ext cx="1412637" cy="151244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7794B5B-4714-0141-ABB6-BC80AFD00F13}"/>
              </a:ext>
            </a:extLst>
          </p:cNvPr>
          <p:cNvSpPr/>
          <p:nvPr/>
        </p:nvSpPr>
        <p:spPr>
          <a:xfrm>
            <a:off x="6800630" y="1754806"/>
            <a:ext cx="1401062" cy="220373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B0E20B4-175A-AF49-98A6-71D8D4F07149}"/>
              </a:ext>
            </a:extLst>
          </p:cNvPr>
          <p:cNvSpPr/>
          <p:nvPr/>
        </p:nvSpPr>
        <p:spPr>
          <a:xfrm>
            <a:off x="6800630" y="4033895"/>
            <a:ext cx="1401062" cy="152195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03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0F25A-C4B8-0147-B994-5D5D5B4A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9B1BF-FEE9-EB46-A1B9-ED7B98D0F3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47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073C28-DE62-5A42-A06E-4749827E9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72790"/>
            <a:ext cx="5923960" cy="38023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781E50-1B12-8F45-94BE-649477F9D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460" y="431800"/>
            <a:ext cx="5710356" cy="4546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3D48DF-905D-974B-8F4C-27F4AFEF7E8D}"/>
              </a:ext>
            </a:extLst>
          </p:cNvPr>
          <p:cNvSpPr txBox="1"/>
          <p:nvPr/>
        </p:nvSpPr>
        <p:spPr>
          <a:xfrm>
            <a:off x="6480398" y="5334000"/>
            <a:ext cx="4978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UI/UX Wireframe and Prototype artwork layout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CD470-A8C4-EF46-BA57-CE49ABB29F73}"/>
              </a:ext>
            </a:extLst>
          </p:cNvPr>
          <p:cNvSpPr txBox="1"/>
          <p:nvPr/>
        </p:nvSpPr>
        <p:spPr>
          <a:xfrm>
            <a:off x="2249893" y="4278868"/>
            <a:ext cx="1805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in APP search</a:t>
            </a:r>
          </a:p>
        </p:txBody>
      </p:sp>
    </p:spTree>
    <p:extLst>
      <p:ext uri="{BB962C8B-B14F-4D97-AF65-F5344CB8AC3E}">
        <p14:creationId xmlns:p14="http://schemas.microsoft.com/office/powerpoint/2010/main" val="697798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0F25A-C4B8-0147-B994-5D5D5B4A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9B1BF-FEE9-EB46-A1B9-ED7B98D0F3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751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D1D3ABF8-129C-7D42-B2D0-B2B52805B4F0}"/>
              </a:ext>
            </a:extLst>
          </p:cNvPr>
          <p:cNvSpPr/>
          <p:nvPr/>
        </p:nvSpPr>
        <p:spPr>
          <a:xfrm>
            <a:off x="7572530" y="1512944"/>
            <a:ext cx="3139301" cy="46447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Timer Dashboard</a:t>
            </a: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885DC293-0E77-E54F-9A90-BEA2BC895211}"/>
              </a:ext>
            </a:extLst>
          </p:cNvPr>
          <p:cNvSpPr/>
          <p:nvPr/>
        </p:nvSpPr>
        <p:spPr>
          <a:xfrm>
            <a:off x="4068723" y="1524987"/>
            <a:ext cx="3139301" cy="46271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Stats / Reporting Dashboard</a:t>
            </a: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77F4445-2F7D-CC40-95BD-4143293B8057}"/>
              </a:ext>
            </a:extLst>
          </p:cNvPr>
          <p:cNvSpPr/>
          <p:nvPr/>
        </p:nvSpPr>
        <p:spPr>
          <a:xfrm>
            <a:off x="564916" y="1524987"/>
            <a:ext cx="3139301" cy="46271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Calendar Dashboard</a:t>
            </a: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979A69-6656-DF4F-965B-DC18D5ADC5C1}"/>
              </a:ext>
            </a:extLst>
          </p:cNvPr>
          <p:cNvSpPr/>
          <p:nvPr/>
        </p:nvSpPr>
        <p:spPr>
          <a:xfrm>
            <a:off x="564916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2AD75F-4D93-B24F-AA75-2DEBF8C9782F}"/>
              </a:ext>
            </a:extLst>
          </p:cNvPr>
          <p:cNvSpPr/>
          <p:nvPr/>
        </p:nvSpPr>
        <p:spPr>
          <a:xfrm>
            <a:off x="564915" y="579271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0E8F90-F0D1-3C48-A5AB-568BAF68D140}"/>
              </a:ext>
            </a:extLst>
          </p:cNvPr>
          <p:cNvSpPr txBox="1"/>
          <p:nvPr/>
        </p:nvSpPr>
        <p:spPr>
          <a:xfrm>
            <a:off x="1885460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0DF1BA-A432-794C-96A6-93037E5A0C1B}"/>
              </a:ext>
            </a:extLst>
          </p:cNvPr>
          <p:cNvSpPr/>
          <p:nvPr/>
        </p:nvSpPr>
        <p:spPr>
          <a:xfrm>
            <a:off x="4068724" y="574020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A71553-FF3F-5B4D-BACA-1F1043D7E815}"/>
              </a:ext>
            </a:extLst>
          </p:cNvPr>
          <p:cNvSpPr/>
          <p:nvPr/>
        </p:nvSpPr>
        <p:spPr>
          <a:xfrm>
            <a:off x="4068723" y="571641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0744A7-A472-1742-ABB6-8415CED8F258}"/>
              </a:ext>
            </a:extLst>
          </p:cNvPr>
          <p:cNvSpPr txBox="1"/>
          <p:nvPr/>
        </p:nvSpPr>
        <p:spPr>
          <a:xfrm>
            <a:off x="5389268" y="243068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1.0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0C39038-DE80-184B-A1A0-D50712CF35F6}"/>
              </a:ext>
            </a:extLst>
          </p:cNvPr>
          <p:cNvSpPr/>
          <p:nvPr/>
        </p:nvSpPr>
        <p:spPr>
          <a:xfrm>
            <a:off x="7572531" y="579629"/>
            <a:ext cx="3139301" cy="557809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32F37B9-CC69-544C-A536-3EBEC2E30BBB}"/>
              </a:ext>
            </a:extLst>
          </p:cNvPr>
          <p:cNvSpPr/>
          <p:nvPr/>
        </p:nvSpPr>
        <p:spPr>
          <a:xfrm>
            <a:off x="7572531" y="577513"/>
            <a:ext cx="3139301" cy="2176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Phone Icons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66735CA-1B6E-304A-A14A-A56A1EB833A9}"/>
              </a:ext>
            </a:extLst>
          </p:cNvPr>
          <p:cNvSpPr/>
          <p:nvPr/>
        </p:nvSpPr>
        <p:spPr>
          <a:xfrm>
            <a:off x="7688404" y="1695167"/>
            <a:ext cx="1348248" cy="87429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9116469-889C-F443-9BAB-C405AB3AE9F2}"/>
              </a:ext>
            </a:extLst>
          </p:cNvPr>
          <p:cNvSpPr txBox="1"/>
          <p:nvPr/>
        </p:nvSpPr>
        <p:spPr>
          <a:xfrm>
            <a:off x="8893076" y="24941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2516D0A-99A3-374F-9EB2-2C053AA68261}"/>
              </a:ext>
            </a:extLst>
          </p:cNvPr>
          <p:cNvSpPr txBox="1"/>
          <p:nvPr/>
        </p:nvSpPr>
        <p:spPr>
          <a:xfrm>
            <a:off x="1734815" y="6182627"/>
            <a:ext cx="7409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Jul 1, 2019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AC33913-7FC7-6649-91E2-9FB1EFACEC00}"/>
              </a:ext>
            </a:extLst>
          </p:cNvPr>
          <p:cNvSpPr txBox="1"/>
          <p:nvPr/>
        </p:nvSpPr>
        <p:spPr>
          <a:xfrm>
            <a:off x="5238623" y="6182627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Jan 1, 2019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5F952B9-E072-C04C-A15F-BBCE2CD35381}"/>
              </a:ext>
            </a:extLst>
          </p:cNvPr>
          <p:cNvSpPr txBox="1"/>
          <p:nvPr/>
        </p:nvSpPr>
        <p:spPr>
          <a:xfrm>
            <a:off x="8742430" y="6188236"/>
            <a:ext cx="8707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Aug 31, 2018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1582D8C-5E2D-9C4C-AFE5-A5817764DEFE}"/>
              </a:ext>
            </a:extLst>
          </p:cNvPr>
          <p:cNvSpPr/>
          <p:nvPr/>
        </p:nvSpPr>
        <p:spPr>
          <a:xfrm>
            <a:off x="10882178" y="1052589"/>
            <a:ext cx="365760" cy="36576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928DBF9-11C1-DD46-8A06-0B0DF03CA05D}"/>
              </a:ext>
            </a:extLst>
          </p:cNvPr>
          <p:cNvGrpSpPr/>
          <p:nvPr/>
        </p:nvGrpSpPr>
        <p:grpSpPr>
          <a:xfrm>
            <a:off x="1899609" y="793734"/>
            <a:ext cx="492443" cy="246221"/>
            <a:chOff x="1899609" y="793734"/>
            <a:chExt cx="492443" cy="24622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A28E14-50E9-A648-BE93-2D805EC99D58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5596EA1-47A1-DE4A-B1C1-1471649061DC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91307CDE-3BDE-6E42-87A9-37854168D752}"/>
              </a:ext>
            </a:extLst>
          </p:cNvPr>
          <p:cNvGrpSpPr/>
          <p:nvPr/>
        </p:nvGrpSpPr>
        <p:grpSpPr>
          <a:xfrm>
            <a:off x="5392151" y="815879"/>
            <a:ext cx="492443" cy="246221"/>
            <a:chOff x="1899609" y="793734"/>
            <a:chExt cx="492443" cy="246221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6B82B77-0994-C449-A0FB-935229EAF4F2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B42E20D-3B86-F848-8FFA-75C40866677B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2C6F3475-CB78-C747-BAC8-D76E79EDF564}"/>
              </a:ext>
            </a:extLst>
          </p:cNvPr>
          <p:cNvSpPr/>
          <p:nvPr/>
        </p:nvSpPr>
        <p:spPr>
          <a:xfrm>
            <a:off x="7572530" y="5609446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152C1325-8664-2948-805A-C832D73B95A7}"/>
              </a:ext>
            </a:extLst>
          </p:cNvPr>
          <p:cNvSpPr/>
          <p:nvPr/>
        </p:nvSpPr>
        <p:spPr>
          <a:xfrm>
            <a:off x="7816414" y="5704442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A901612C-B17A-9C48-A186-04816A19484F}"/>
              </a:ext>
            </a:extLst>
          </p:cNvPr>
          <p:cNvSpPr/>
          <p:nvPr/>
        </p:nvSpPr>
        <p:spPr>
          <a:xfrm>
            <a:off x="9241546" y="1695167"/>
            <a:ext cx="1348248" cy="8742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Math 1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5h 31m 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3E446DEF-8E91-FD40-904E-B41DEA3F4E4D}"/>
              </a:ext>
            </a:extLst>
          </p:cNvPr>
          <p:cNvSpPr/>
          <p:nvPr/>
        </p:nvSpPr>
        <p:spPr>
          <a:xfrm>
            <a:off x="4068723" y="5603476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7B7D8739-6F97-3D41-83D2-1DB973EBEDDC}"/>
              </a:ext>
            </a:extLst>
          </p:cNvPr>
          <p:cNvSpPr/>
          <p:nvPr/>
        </p:nvSpPr>
        <p:spPr>
          <a:xfrm>
            <a:off x="4312607" y="5698472"/>
            <a:ext cx="365759" cy="37349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4535DE7E-E29E-A745-8452-58C790305DA3}"/>
              </a:ext>
            </a:extLst>
          </p:cNvPr>
          <p:cNvSpPr/>
          <p:nvPr/>
        </p:nvSpPr>
        <p:spPr>
          <a:xfrm>
            <a:off x="5064503" y="5701550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F95A4A1C-ABEE-914A-B907-874A0B152A8C}"/>
              </a:ext>
            </a:extLst>
          </p:cNvPr>
          <p:cNvSpPr/>
          <p:nvPr/>
        </p:nvSpPr>
        <p:spPr>
          <a:xfrm>
            <a:off x="564915" y="5603476"/>
            <a:ext cx="3139301" cy="5486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Navigation Footer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C5A79EC1-EADE-1345-96E9-9D8189C3E362}"/>
              </a:ext>
            </a:extLst>
          </p:cNvPr>
          <p:cNvSpPr/>
          <p:nvPr/>
        </p:nvSpPr>
        <p:spPr>
          <a:xfrm>
            <a:off x="808799" y="5698472"/>
            <a:ext cx="365759" cy="37349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C94F6743-A1D9-A948-BC17-6A9ED62489AF}"/>
              </a:ext>
            </a:extLst>
          </p:cNvPr>
          <p:cNvSpPr/>
          <p:nvPr/>
        </p:nvSpPr>
        <p:spPr>
          <a:xfrm>
            <a:off x="1560695" y="5701550"/>
            <a:ext cx="365759" cy="37349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55F0ECE2-5617-7644-AE06-22D2FE877C3F}"/>
              </a:ext>
            </a:extLst>
          </p:cNvPr>
          <p:cNvSpPr/>
          <p:nvPr/>
        </p:nvSpPr>
        <p:spPr>
          <a:xfrm>
            <a:off x="2312591" y="5700382"/>
            <a:ext cx="365759" cy="37349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2B82DFFB-2779-C348-9C47-8764A4DDA1AB}"/>
              </a:ext>
            </a:extLst>
          </p:cNvPr>
          <p:cNvSpPr/>
          <p:nvPr/>
        </p:nvSpPr>
        <p:spPr>
          <a:xfrm>
            <a:off x="4840834" y="1023641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211008E8-9F5E-EA42-B18D-DD71A1D43419}"/>
              </a:ext>
            </a:extLst>
          </p:cNvPr>
          <p:cNvSpPr/>
          <p:nvPr/>
        </p:nvSpPr>
        <p:spPr>
          <a:xfrm>
            <a:off x="5472207" y="1023641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528C3469-2E03-5A4D-A5A6-F4CADBDB5E6B}"/>
              </a:ext>
            </a:extLst>
          </p:cNvPr>
          <p:cNvSpPr txBox="1"/>
          <p:nvPr/>
        </p:nvSpPr>
        <p:spPr>
          <a:xfrm>
            <a:off x="4838407" y="1362035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98001D20-8636-AA4B-89DD-64CB089339A9}"/>
              </a:ext>
            </a:extLst>
          </p:cNvPr>
          <p:cNvSpPr txBox="1"/>
          <p:nvPr/>
        </p:nvSpPr>
        <p:spPr>
          <a:xfrm>
            <a:off x="5469780" y="1362035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3D3CD64D-8DE0-1641-A218-2B9CC8819FC1}"/>
              </a:ext>
            </a:extLst>
          </p:cNvPr>
          <p:cNvSpPr/>
          <p:nvPr/>
        </p:nvSpPr>
        <p:spPr>
          <a:xfrm>
            <a:off x="9241546" y="2753746"/>
            <a:ext cx="1348248" cy="8742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Eating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6h 01m </a:t>
            </a: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FC813953-5989-BC43-8601-0ECA109BF0D5}"/>
              </a:ext>
            </a:extLst>
          </p:cNvPr>
          <p:cNvSpPr/>
          <p:nvPr/>
        </p:nvSpPr>
        <p:spPr>
          <a:xfrm>
            <a:off x="6094858" y="1025489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A2E919D0-9AC1-6142-8D74-4F90F2B3A7FB}"/>
              </a:ext>
            </a:extLst>
          </p:cNvPr>
          <p:cNvSpPr txBox="1"/>
          <p:nvPr/>
        </p:nvSpPr>
        <p:spPr>
          <a:xfrm>
            <a:off x="6092431" y="1363883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C9A52790-519F-9A47-850F-0DB902FB5F21}"/>
              </a:ext>
            </a:extLst>
          </p:cNvPr>
          <p:cNvSpPr/>
          <p:nvPr/>
        </p:nvSpPr>
        <p:spPr>
          <a:xfrm>
            <a:off x="1338660" y="1020017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B3852DBC-7A96-C248-AE0D-8A33DB36CA4D}"/>
              </a:ext>
            </a:extLst>
          </p:cNvPr>
          <p:cNvSpPr/>
          <p:nvPr/>
        </p:nvSpPr>
        <p:spPr>
          <a:xfrm>
            <a:off x="1970033" y="1020017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4CB3E96A-A218-424F-95EE-8B2FC8E4564C}"/>
              </a:ext>
            </a:extLst>
          </p:cNvPr>
          <p:cNvSpPr txBox="1"/>
          <p:nvPr/>
        </p:nvSpPr>
        <p:spPr>
          <a:xfrm>
            <a:off x="1336233" y="1358411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A4D199A-5FBC-8A43-8224-8736E35630EC}"/>
              </a:ext>
            </a:extLst>
          </p:cNvPr>
          <p:cNvSpPr txBox="1"/>
          <p:nvPr/>
        </p:nvSpPr>
        <p:spPr>
          <a:xfrm>
            <a:off x="1967606" y="1358411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B857B713-0CF9-184F-AFA7-EB5B3AB71556}"/>
              </a:ext>
            </a:extLst>
          </p:cNvPr>
          <p:cNvSpPr/>
          <p:nvPr/>
        </p:nvSpPr>
        <p:spPr>
          <a:xfrm>
            <a:off x="2592684" y="1021865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1ACD1F6-BD77-6641-9DCF-0B5F8CE15497}"/>
              </a:ext>
            </a:extLst>
          </p:cNvPr>
          <p:cNvSpPr txBox="1"/>
          <p:nvPr/>
        </p:nvSpPr>
        <p:spPr>
          <a:xfrm>
            <a:off x="2590257" y="1360259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6EEDDA-76A2-2F44-A656-5E598648473A}"/>
              </a:ext>
            </a:extLst>
          </p:cNvPr>
          <p:cNvSpPr txBox="1"/>
          <p:nvPr/>
        </p:nvSpPr>
        <p:spPr>
          <a:xfrm>
            <a:off x="10930857" y="6510528"/>
            <a:ext cx="110479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May 28, 2018 - 1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7267C47-853C-B542-9B38-7EDA965EA286}"/>
              </a:ext>
            </a:extLst>
          </p:cNvPr>
          <p:cNvSpPr/>
          <p:nvPr/>
        </p:nvSpPr>
        <p:spPr>
          <a:xfrm>
            <a:off x="7688404" y="2751680"/>
            <a:ext cx="1348248" cy="87429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Lomas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2h 01m 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E13B953C-7F3A-7A48-B6F1-83677B742C33}"/>
              </a:ext>
            </a:extLst>
          </p:cNvPr>
          <p:cNvSpPr/>
          <p:nvPr/>
        </p:nvSpPr>
        <p:spPr>
          <a:xfrm>
            <a:off x="7691241" y="3807778"/>
            <a:ext cx="1348248" cy="8742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Family Time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00 : 13</a:t>
            </a:r>
          </a:p>
          <a:p>
            <a:pPr algn="ctr"/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Week Total: 1h 01m </a:t>
            </a:r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6F88980F-3D43-B64F-86D4-5E271EC4F26F}"/>
              </a:ext>
            </a:extLst>
          </p:cNvPr>
          <p:cNvGrpSpPr/>
          <p:nvPr/>
        </p:nvGrpSpPr>
        <p:grpSpPr>
          <a:xfrm>
            <a:off x="8890454" y="800668"/>
            <a:ext cx="492443" cy="246221"/>
            <a:chOff x="1899609" y="793734"/>
            <a:chExt cx="492443" cy="246221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557A641F-0D79-864A-816C-5E1C75C8F99E}"/>
                </a:ext>
              </a:extLst>
            </p:cNvPr>
            <p:cNvSpPr txBox="1"/>
            <p:nvPr/>
          </p:nvSpPr>
          <p:spPr>
            <a:xfrm>
              <a:off x="1899609" y="793734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 Rounded MT Bold" panose="020F0704030504030204" pitchFamily="34" charset="77"/>
                  <a:ea typeface="PilGi" pitchFamily="2" charset="-127"/>
                  <a:cs typeface="Futura Condensed Medium" panose="020B0602020204020303" pitchFamily="34" charset="-79"/>
                </a:rPr>
                <a:t>TIMII</a:t>
              </a:r>
            </a:p>
          </p:txBody>
        </p: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063E4C6B-19D0-C145-92CC-FC1B742AA2E6}"/>
                </a:ext>
              </a:extLst>
            </p:cNvPr>
            <p:cNvCxnSpPr/>
            <p:nvPr/>
          </p:nvCxnSpPr>
          <p:spPr>
            <a:xfrm>
              <a:off x="2043185" y="835875"/>
              <a:ext cx="91440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Oval 148">
            <a:extLst>
              <a:ext uri="{FF2B5EF4-FFF2-40B4-BE49-F238E27FC236}">
                <a16:creationId xmlns:a16="http://schemas.microsoft.com/office/drawing/2014/main" id="{E3124E16-F880-EA4A-828A-9F902E210ECB}"/>
              </a:ext>
            </a:extLst>
          </p:cNvPr>
          <p:cNvSpPr/>
          <p:nvPr/>
        </p:nvSpPr>
        <p:spPr>
          <a:xfrm>
            <a:off x="8339137" y="1008430"/>
            <a:ext cx="365760" cy="36576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C5EB73A1-47E6-BF48-9DA2-1100043514AB}"/>
              </a:ext>
            </a:extLst>
          </p:cNvPr>
          <p:cNvSpPr/>
          <p:nvPr/>
        </p:nvSpPr>
        <p:spPr>
          <a:xfrm>
            <a:off x="8970510" y="1008430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15FD071-25A2-7148-9BDE-01D5F2A97407}"/>
              </a:ext>
            </a:extLst>
          </p:cNvPr>
          <p:cNvSpPr txBox="1"/>
          <p:nvPr/>
        </p:nvSpPr>
        <p:spPr>
          <a:xfrm>
            <a:off x="8336710" y="134682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03CDECA1-BE00-8E4E-B5AD-C0AC17EC570D}"/>
              </a:ext>
            </a:extLst>
          </p:cNvPr>
          <p:cNvSpPr txBox="1"/>
          <p:nvPr/>
        </p:nvSpPr>
        <p:spPr>
          <a:xfrm>
            <a:off x="8968083" y="1346824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6E6BC977-5957-1B4E-AC6F-276FC91181EA}"/>
              </a:ext>
            </a:extLst>
          </p:cNvPr>
          <p:cNvSpPr/>
          <p:nvPr/>
        </p:nvSpPr>
        <p:spPr>
          <a:xfrm>
            <a:off x="9593161" y="1010278"/>
            <a:ext cx="365760" cy="36576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DC5C9F1E-767B-CE4B-8A3B-239C8D525B03}"/>
              </a:ext>
            </a:extLst>
          </p:cNvPr>
          <p:cNvSpPr txBox="1"/>
          <p:nvPr/>
        </p:nvSpPr>
        <p:spPr>
          <a:xfrm>
            <a:off x="9590734" y="1348672"/>
            <a:ext cx="37061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467288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4380</TotalTime>
  <Words>426</Words>
  <Application>Microsoft Macintosh PowerPoint</Application>
  <PresentationFormat>Widescreen</PresentationFormat>
  <Paragraphs>248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Rounded MT Bold</vt:lpstr>
      <vt:lpstr>Calibri</vt:lpstr>
      <vt:lpstr>Calibri Light</vt:lpstr>
      <vt:lpstr>Futura Condensed Medium</vt:lpstr>
      <vt:lpstr>PilGi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External tools</vt:lpstr>
      <vt:lpstr>PowerPoint Presentation</vt:lpstr>
      <vt:lpstr>Archive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Dennis Huang</dc:creator>
  <cp:lastModifiedBy>Dennis Huang</cp:lastModifiedBy>
  <cp:revision>36</cp:revision>
  <cp:lastPrinted>2018-06-02T16:01:34Z</cp:lastPrinted>
  <dcterms:created xsi:type="dcterms:W3CDTF">2018-04-15T19:20:34Z</dcterms:created>
  <dcterms:modified xsi:type="dcterms:W3CDTF">2018-06-02T20:15:09Z</dcterms:modified>
</cp:coreProperties>
</file>

<file path=docProps/thumbnail.jpeg>
</file>